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341600" cy="10909300"/>
  <p:notesSz cx="9866313" cy="67357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0620" y="3381883"/>
            <a:ext cx="13040360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01240" y="6109208"/>
            <a:ext cx="10739120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7080" y="2509139"/>
            <a:ext cx="667359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00924" y="2509139"/>
            <a:ext cx="667359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080" y="436372"/>
            <a:ext cx="13807440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7080" y="2509139"/>
            <a:ext cx="13807440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16144" y="10145649"/>
            <a:ext cx="49093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7080" y="10145649"/>
            <a:ext cx="352856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45952" y="10145649"/>
            <a:ext cx="352856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336519" cy="10908030"/>
          </a:xfrm>
          <a:custGeom>
            <a:avLst/>
            <a:gdLst/>
            <a:ahLst/>
            <a:cxnLst/>
            <a:rect l="l" t="t" r="r" b="b"/>
            <a:pathLst>
              <a:path w="15336519" h="10908030">
                <a:moveTo>
                  <a:pt x="15335986" y="0"/>
                </a:moveTo>
                <a:lnTo>
                  <a:pt x="0" y="0"/>
                </a:lnTo>
                <a:lnTo>
                  <a:pt x="0" y="10907991"/>
                </a:lnTo>
                <a:lnTo>
                  <a:pt x="15335986" y="10907991"/>
                </a:lnTo>
                <a:lnTo>
                  <a:pt x="15335986" y="0"/>
                </a:lnTo>
                <a:close/>
              </a:path>
            </a:pathLst>
          </a:custGeom>
          <a:solidFill>
            <a:srgbClr val="E4F1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362499" y="3475582"/>
            <a:ext cx="3314700" cy="762000"/>
          </a:xfrm>
          <a:custGeom>
            <a:avLst/>
            <a:gdLst/>
            <a:ahLst/>
            <a:cxnLst/>
            <a:rect l="l" t="t" r="r" b="b"/>
            <a:pathLst>
              <a:path w="3314700" h="762000">
                <a:moveTo>
                  <a:pt x="1657350" y="0"/>
                </a:moveTo>
                <a:lnTo>
                  <a:pt x="1583525" y="371"/>
                </a:lnTo>
                <a:lnTo>
                  <a:pt x="1510527" y="1474"/>
                </a:lnTo>
                <a:lnTo>
                  <a:pt x="1438423" y="3294"/>
                </a:lnTo>
                <a:lnTo>
                  <a:pt x="1367282" y="5815"/>
                </a:lnTo>
                <a:lnTo>
                  <a:pt x="1297169" y="9022"/>
                </a:lnTo>
                <a:lnTo>
                  <a:pt x="1228152" y="12899"/>
                </a:lnTo>
                <a:lnTo>
                  <a:pt x="1160300" y="17431"/>
                </a:lnTo>
                <a:lnTo>
                  <a:pt x="1093678" y="22602"/>
                </a:lnTo>
                <a:lnTo>
                  <a:pt x="1028355" y="28397"/>
                </a:lnTo>
                <a:lnTo>
                  <a:pt x="964398" y="34800"/>
                </a:lnTo>
                <a:lnTo>
                  <a:pt x="901874" y="41796"/>
                </a:lnTo>
                <a:lnTo>
                  <a:pt x="840850" y="49369"/>
                </a:lnTo>
                <a:lnTo>
                  <a:pt x="781395" y="57504"/>
                </a:lnTo>
                <a:lnTo>
                  <a:pt x="723574" y="66185"/>
                </a:lnTo>
                <a:lnTo>
                  <a:pt x="667457" y="75396"/>
                </a:lnTo>
                <a:lnTo>
                  <a:pt x="613109" y="85124"/>
                </a:lnTo>
                <a:lnTo>
                  <a:pt x="560599" y="95351"/>
                </a:lnTo>
                <a:lnTo>
                  <a:pt x="509994" y="106062"/>
                </a:lnTo>
                <a:lnTo>
                  <a:pt x="461361" y="117242"/>
                </a:lnTo>
                <a:lnTo>
                  <a:pt x="414767" y="128876"/>
                </a:lnTo>
                <a:lnTo>
                  <a:pt x="370281" y="140947"/>
                </a:lnTo>
                <a:lnTo>
                  <a:pt x="327968" y="153441"/>
                </a:lnTo>
                <a:lnTo>
                  <a:pt x="287897" y="166341"/>
                </a:lnTo>
                <a:lnTo>
                  <a:pt x="250135" y="179633"/>
                </a:lnTo>
                <a:lnTo>
                  <a:pt x="181808" y="207330"/>
                </a:lnTo>
                <a:lnTo>
                  <a:pt x="123525" y="236406"/>
                </a:lnTo>
                <a:lnTo>
                  <a:pt x="75825" y="266738"/>
                </a:lnTo>
                <a:lnTo>
                  <a:pt x="39247" y="298201"/>
                </a:lnTo>
                <a:lnTo>
                  <a:pt x="14331" y="330673"/>
                </a:lnTo>
                <a:lnTo>
                  <a:pt x="0" y="381000"/>
                </a:lnTo>
                <a:lnTo>
                  <a:pt x="1614" y="397970"/>
                </a:lnTo>
                <a:lnTo>
                  <a:pt x="25298" y="447680"/>
                </a:lnTo>
                <a:lnTo>
                  <a:pt x="56112" y="479663"/>
                </a:lnTo>
                <a:lnTo>
                  <a:pt x="98318" y="510577"/>
                </a:lnTo>
                <a:lnTo>
                  <a:pt x="151377" y="540296"/>
                </a:lnTo>
                <a:lnTo>
                  <a:pt x="214750" y="568698"/>
                </a:lnTo>
                <a:lnTo>
                  <a:pt x="287897" y="595658"/>
                </a:lnTo>
                <a:lnTo>
                  <a:pt x="327968" y="608558"/>
                </a:lnTo>
                <a:lnTo>
                  <a:pt x="370281" y="621052"/>
                </a:lnTo>
                <a:lnTo>
                  <a:pt x="414767" y="633123"/>
                </a:lnTo>
                <a:lnTo>
                  <a:pt x="461361" y="644757"/>
                </a:lnTo>
                <a:lnTo>
                  <a:pt x="509994" y="655937"/>
                </a:lnTo>
                <a:lnTo>
                  <a:pt x="560599" y="666648"/>
                </a:lnTo>
                <a:lnTo>
                  <a:pt x="613109" y="676875"/>
                </a:lnTo>
                <a:lnTo>
                  <a:pt x="667457" y="686603"/>
                </a:lnTo>
                <a:lnTo>
                  <a:pt x="723574" y="695814"/>
                </a:lnTo>
                <a:lnTo>
                  <a:pt x="781395" y="704495"/>
                </a:lnTo>
                <a:lnTo>
                  <a:pt x="840850" y="712630"/>
                </a:lnTo>
                <a:lnTo>
                  <a:pt x="901874" y="720203"/>
                </a:lnTo>
                <a:lnTo>
                  <a:pt x="964398" y="727199"/>
                </a:lnTo>
                <a:lnTo>
                  <a:pt x="1028355" y="733602"/>
                </a:lnTo>
                <a:lnTo>
                  <a:pt x="1093678" y="739397"/>
                </a:lnTo>
                <a:lnTo>
                  <a:pt x="1160300" y="744568"/>
                </a:lnTo>
                <a:lnTo>
                  <a:pt x="1228152" y="749100"/>
                </a:lnTo>
                <a:lnTo>
                  <a:pt x="1297169" y="752977"/>
                </a:lnTo>
                <a:lnTo>
                  <a:pt x="1367282" y="756184"/>
                </a:lnTo>
                <a:lnTo>
                  <a:pt x="1438423" y="758705"/>
                </a:lnTo>
                <a:lnTo>
                  <a:pt x="1510527" y="760525"/>
                </a:lnTo>
                <a:lnTo>
                  <a:pt x="1583525" y="761628"/>
                </a:lnTo>
                <a:lnTo>
                  <a:pt x="1657350" y="762000"/>
                </a:lnTo>
                <a:lnTo>
                  <a:pt x="1731175" y="761628"/>
                </a:lnTo>
                <a:lnTo>
                  <a:pt x="1804174" y="760525"/>
                </a:lnTo>
                <a:lnTo>
                  <a:pt x="1876278" y="758705"/>
                </a:lnTo>
                <a:lnTo>
                  <a:pt x="1947421" y="756184"/>
                </a:lnTo>
                <a:lnTo>
                  <a:pt x="2017534" y="752977"/>
                </a:lnTo>
                <a:lnTo>
                  <a:pt x="2086551" y="749100"/>
                </a:lnTo>
                <a:lnTo>
                  <a:pt x="2154404" y="744568"/>
                </a:lnTo>
                <a:lnTo>
                  <a:pt x="2221026" y="739397"/>
                </a:lnTo>
                <a:lnTo>
                  <a:pt x="2286349" y="733602"/>
                </a:lnTo>
                <a:lnTo>
                  <a:pt x="2350307" y="727199"/>
                </a:lnTo>
                <a:lnTo>
                  <a:pt x="2412831" y="720203"/>
                </a:lnTo>
                <a:lnTo>
                  <a:pt x="2473854" y="712630"/>
                </a:lnTo>
                <a:lnTo>
                  <a:pt x="2533310" y="704495"/>
                </a:lnTo>
                <a:lnTo>
                  <a:pt x="2591130" y="695814"/>
                </a:lnTo>
                <a:lnTo>
                  <a:pt x="2647248" y="686603"/>
                </a:lnTo>
                <a:lnTo>
                  <a:pt x="2701595" y="676875"/>
                </a:lnTo>
                <a:lnTo>
                  <a:pt x="2754105" y="666648"/>
                </a:lnTo>
                <a:lnTo>
                  <a:pt x="2804710" y="655937"/>
                </a:lnTo>
                <a:lnTo>
                  <a:pt x="2853343" y="644757"/>
                </a:lnTo>
                <a:lnTo>
                  <a:pt x="2899936" y="633123"/>
                </a:lnTo>
                <a:lnTo>
                  <a:pt x="2944422" y="621052"/>
                </a:lnTo>
                <a:lnTo>
                  <a:pt x="2986735" y="608558"/>
                </a:lnTo>
                <a:lnTo>
                  <a:pt x="3026805" y="595658"/>
                </a:lnTo>
                <a:lnTo>
                  <a:pt x="3064567" y="582366"/>
                </a:lnTo>
                <a:lnTo>
                  <a:pt x="3132893" y="554669"/>
                </a:lnTo>
                <a:lnTo>
                  <a:pt x="3191176" y="525593"/>
                </a:lnTo>
                <a:lnTo>
                  <a:pt x="3238875" y="495261"/>
                </a:lnTo>
                <a:lnTo>
                  <a:pt x="3275452" y="463798"/>
                </a:lnTo>
                <a:lnTo>
                  <a:pt x="3300368" y="431326"/>
                </a:lnTo>
                <a:lnTo>
                  <a:pt x="3314700" y="381000"/>
                </a:lnTo>
                <a:lnTo>
                  <a:pt x="3313085" y="364029"/>
                </a:lnTo>
                <a:lnTo>
                  <a:pt x="3289402" y="314319"/>
                </a:lnTo>
                <a:lnTo>
                  <a:pt x="3258588" y="282336"/>
                </a:lnTo>
                <a:lnTo>
                  <a:pt x="3216382" y="251422"/>
                </a:lnTo>
                <a:lnTo>
                  <a:pt x="3163324" y="221703"/>
                </a:lnTo>
                <a:lnTo>
                  <a:pt x="3099952" y="193301"/>
                </a:lnTo>
                <a:lnTo>
                  <a:pt x="3026805" y="166341"/>
                </a:lnTo>
                <a:lnTo>
                  <a:pt x="2986735" y="153441"/>
                </a:lnTo>
                <a:lnTo>
                  <a:pt x="2944422" y="140947"/>
                </a:lnTo>
                <a:lnTo>
                  <a:pt x="2899936" y="128876"/>
                </a:lnTo>
                <a:lnTo>
                  <a:pt x="2853343" y="117242"/>
                </a:lnTo>
                <a:lnTo>
                  <a:pt x="2804710" y="106062"/>
                </a:lnTo>
                <a:lnTo>
                  <a:pt x="2754105" y="95351"/>
                </a:lnTo>
                <a:lnTo>
                  <a:pt x="2701595" y="85124"/>
                </a:lnTo>
                <a:lnTo>
                  <a:pt x="2647248" y="75396"/>
                </a:lnTo>
                <a:lnTo>
                  <a:pt x="2591130" y="66185"/>
                </a:lnTo>
                <a:lnTo>
                  <a:pt x="2533310" y="57504"/>
                </a:lnTo>
                <a:lnTo>
                  <a:pt x="2473854" y="49369"/>
                </a:lnTo>
                <a:lnTo>
                  <a:pt x="2412831" y="41796"/>
                </a:lnTo>
                <a:lnTo>
                  <a:pt x="2350307" y="34800"/>
                </a:lnTo>
                <a:lnTo>
                  <a:pt x="2286349" y="28397"/>
                </a:lnTo>
                <a:lnTo>
                  <a:pt x="2221026" y="22602"/>
                </a:lnTo>
                <a:lnTo>
                  <a:pt x="2154404" y="17431"/>
                </a:lnTo>
                <a:lnTo>
                  <a:pt x="2086551" y="12899"/>
                </a:lnTo>
                <a:lnTo>
                  <a:pt x="2017534" y="9022"/>
                </a:lnTo>
                <a:lnTo>
                  <a:pt x="1947421" y="5815"/>
                </a:lnTo>
                <a:lnTo>
                  <a:pt x="1876278" y="3294"/>
                </a:lnTo>
                <a:lnTo>
                  <a:pt x="1804174" y="1474"/>
                </a:lnTo>
                <a:lnTo>
                  <a:pt x="1731175" y="371"/>
                </a:lnTo>
                <a:lnTo>
                  <a:pt x="1657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54316" y="5170514"/>
            <a:ext cx="1473200" cy="762000"/>
          </a:xfrm>
          <a:custGeom>
            <a:avLst/>
            <a:gdLst/>
            <a:ahLst/>
            <a:cxnLst/>
            <a:rect l="l" t="t" r="r" b="b"/>
            <a:pathLst>
              <a:path w="1473200" h="762000">
                <a:moveTo>
                  <a:pt x="736600" y="0"/>
                </a:moveTo>
                <a:lnTo>
                  <a:pt x="673042" y="1398"/>
                </a:lnTo>
                <a:lnTo>
                  <a:pt x="610986" y="5517"/>
                </a:lnTo>
                <a:lnTo>
                  <a:pt x="550652" y="12243"/>
                </a:lnTo>
                <a:lnTo>
                  <a:pt x="492263" y="21461"/>
                </a:lnTo>
                <a:lnTo>
                  <a:pt x="436038" y="33057"/>
                </a:lnTo>
                <a:lnTo>
                  <a:pt x="382199" y="46916"/>
                </a:lnTo>
                <a:lnTo>
                  <a:pt x="330966" y="62924"/>
                </a:lnTo>
                <a:lnTo>
                  <a:pt x="282562" y="80966"/>
                </a:lnTo>
                <a:lnTo>
                  <a:pt x="237207" y="100929"/>
                </a:lnTo>
                <a:lnTo>
                  <a:pt x="195123" y="122697"/>
                </a:lnTo>
                <a:lnTo>
                  <a:pt x="156529" y="146157"/>
                </a:lnTo>
                <a:lnTo>
                  <a:pt x="121648" y="171194"/>
                </a:lnTo>
                <a:lnTo>
                  <a:pt x="90700" y="197693"/>
                </a:lnTo>
                <a:lnTo>
                  <a:pt x="63907" y="225541"/>
                </a:lnTo>
                <a:lnTo>
                  <a:pt x="23670" y="284823"/>
                </a:lnTo>
                <a:lnTo>
                  <a:pt x="2703" y="348126"/>
                </a:lnTo>
                <a:lnTo>
                  <a:pt x="0" y="381000"/>
                </a:lnTo>
                <a:lnTo>
                  <a:pt x="2703" y="413873"/>
                </a:lnTo>
                <a:lnTo>
                  <a:pt x="23670" y="477176"/>
                </a:lnTo>
                <a:lnTo>
                  <a:pt x="63907" y="536458"/>
                </a:lnTo>
                <a:lnTo>
                  <a:pt x="90700" y="564306"/>
                </a:lnTo>
                <a:lnTo>
                  <a:pt x="121648" y="590805"/>
                </a:lnTo>
                <a:lnTo>
                  <a:pt x="156529" y="615842"/>
                </a:lnTo>
                <a:lnTo>
                  <a:pt x="195123" y="639302"/>
                </a:lnTo>
                <a:lnTo>
                  <a:pt x="237207" y="661070"/>
                </a:lnTo>
                <a:lnTo>
                  <a:pt x="282562" y="681033"/>
                </a:lnTo>
                <a:lnTo>
                  <a:pt x="330966" y="699075"/>
                </a:lnTo>
                <a:lnTo>
                  <a:pt x="382199" y="715083"/>
                </a:lnTo>
                <a:lnTo>
                  <a:pt x="436038" y="728942"/>
                </a:lnTo>
                <a:lnTo>
                  <a:pt x="492263" y="740538"/>
                </a:lnTo>
                <a:lnTo>
                  <a:pt x="550652" y="749756"/>
                </a:lnTo>
                <a:lnTo>
                  <a:pt x="610986" y="756482"/>
                </a:lnTo>
                <a:lnTo>
                  <a:pt x="673042" y="760601"/>
                </a:lnTo>
                <a:lnTo>
                  <a:pt x="736600" y="762000"/>
                </a:lnTo>
                <a:lnTo>
                  <a:pt x="800157" y="760601"/>
                </a:lnTo>
                <a:lnTo>
                  <a:pt x="862213" y="756482"/>
                </a:lnTo>
                <a:lnTo>
                  <a:pt x="922547" y="749756"/>
                </a:lnTo>
                <a:lnTo>
                  <a:pt x="980936" y="740538"/>
                </a:lnTo>
                <a:lnTo>
                  <a:pt x="1037161" y="728942"/>
                </a:lnTo>
                <a:lnTo>
                  <a:pt x="1091000" y="715083"/>
                </a:lnTo>
                <a:lnTo>
                  <a:pt x="1142233" y="699075"/>
                </a:lnTo>
                <a:lnTo>
                  <a:pt x="1190637" y="681033"/>
                </a:lnTo>
                <a:lnTo>
                  <a:pt x="1235992" y="661070"/>
                </a:lnTo>
                <a:lnTo>
                  <a:pt x="1278076" y="639302"/>
                </a:lnTo>
                <a:lnTo>
                  <a:pt x="1316670" y="615842"/>
                </a:lnTo>
                <a:lnTo>
                  <a:pt x="1351551" y="590805"/>
                </a:lnTo>
                <a:lnTo>
                  <a:pt x="1382499" y="564306"/>
                </a:lnTo>
                <a:lnTo>
                  <a:pt x="1409292" y="536458"/>
                </a:lnTo>
                <a:lnTo>
                  <a:pt x="1449529" y="477176"/>
                </a:lnTo>
                <a:lnTo>
                  <a:pt x="1470496" y="413873"/>
                </a:lnTo>
                <a:lnTo>
                  <a:pt x="1473200" y="381000"/>
                </a:lnTo>
                <a:lnTo>
                  <a:pt x="1470496" y="348126"/>
                </a:lnTo>
                <a:lnTo>
                  <a:pt x="1449529" y="284823"/>
                </a:lnTo>
                <a:lnTo>
                  <a:pt x="1409292" y="225541"/>
                </a:lnTo>
                <a:lnTo>
                  <a:pt x="1382499" y="197693"/>
                </a:lnTo>
                <a:lnTo>
                  <a:pt x="1351551" y="171194"/>
                </a:lnTo>
                <a:lnTo>
                  <a:pt x="1316670" y="146157"/>
                </a:lnTo>
                <a:lnTo>
                  <a:pt x="1278076" y="122697"/>
                </a:lnTo>
                <a:lnTo>
                  <a:pt x="1235992" y="100929"/>
                </a:lnTo>
                <a:lnTo>
                  <a:pt x="1190637" y="80966"/>
                </a:lnTo>
                <a:lnTo>
                  <a:pt x="1142233" y="62924"/>
                </a:lnTo>
                <a:lnTo>
                  <a:pt x="1091000" y="46916"/>
                </a:lnTo>
                <a:lnTo>
                  <a:pt x="1037161" y="33057"/>
                </a:lnTo>
                <a:lnTo>
                  <a:pt x="980936" y="21461"/>
                </a:lnTo>
                <a:lnTo>
                  <a:pt x="922547" y="12243"/>
                </a:lnTo>
                <a:lnTo>
                  <a:pt x="862213" y="5517"/>
                </a:lnTo>
                <a:lnTo>
                  <a:pt x="800157" y="1398"/>
                </a:lnTo>
                <a:lnTo>
                  <a:pt x="736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124184" y="512726"/>
            <a:ext cx="872490" cy="426720"/>
            <a:chOff x="9124184" y="512726"/>
            <a:chExt cx="872490" cy="426720"/>
          </a:xfrm>
        </p:grpSpPr>
        <p:sp>
          <p:nvSpPr>
            <p:cNvPr id="6" name="object 6"/>
            <p:cNvSpPr/>
            <p:nvPr/>
          </p:nvSpPr>
          <p:spPr>
            <a:xfrm>
              <a:off x="9582599" y="512726"/>
              <a:ext cx="414655" cy="426720"/>
            </a:xfrm>
            <a:custGeom>
              <a:avLst/>
              <a:gdLst/>
              <a:ahLst/>
              <a:cxnLst/>
              <a:rect l="l" t="t" r="r" b="b"/>
              <a:pathLst>
                <a:path w="414654" h="426719">
                  <a:moveTo>
                    <a:pt x="119532" y="0"/>
                  </a:moveTo>
                  <a:lnTo>
                    <a:pt x="92343" y="3728"/>
                  </a:lnTo>
                  <a:lnTo>
                    <a:pt x="71229" y="13615"/>
                  </a:lnTo>
                  <a:lnTo>
                    <a:pt x="55347" y="27715"/>
                  </a:lnTo>
                  <a:lnTo>
                    <a:pt x="43853" y="44081"/>
                  </a:lnTo>
                  <a:lnTo>
                    <a:pt x="20150" y="65279"/>
                  </a:lnTo>
                  <a:lnTo>
                    <a:pt x="6948" y="90585"/>
                  </a:lnTo>
                  <a:lnTo>
                    <a:pt x="1235" y="114858"/>
                  </a:lnTo>
                  <a:lnTo>
                    <a:pt x="0" y="132956"/>
                  </a:lnTo>
                  <a:lnTo>
                    <a:pt x="0" y="315252"/>
                  </a:lnTo>
                  <a:lnTo>
                    <a:pt x="2362" y="336961"/>
                  </a:lnTo>
                  <a:lnTo>
                    <a:pt x="15093" y="369133"/>
                  </a:lnTo>
                  <a:lnTo>
                    <a:pt x="46655" y="398307"/>
                  </a:lnTo>
                  <a:lnTo>
                    <a:pt x="105511" y="411022"/>
                  </a:lnTo>
                  <a:lnTo>
                    <a:pt x="135699" y="411022"/>
                  </a:lnTo>
                  <a:lnTo>
                    <a:pt x="149310" y="410556"/>
                  </a:lnTo>
                  <a:lnTo>
                    <a:pt x="162009" y="409162"/>
                  </a:lnTo>
                  <a:lnTo>
                    <a:pt x="173795" y="406843"/>
                  </a:lnTo>
                  <a:lnTo>
                    <a:pt x="184670" y="403606"/>
                  </a:lnTo>
                  <a:lnTo>
                    <a:pt x="192455" y="405142"/>
                  </a:lnTo>
                  <a:lnTo>
                    <a:pt x="201637" y="405511"/>
                  </a:lnTo>
                  <a:lnTo>
                    <a:pt x="220240" y="417115"/>
                  </a:lnTo>
                  <a:lnTo>
                    <a:pt x="238253" y="423314"/>
                  </a:lnTo>
                  <a:lnTo>
                    <a:pt x="252792" y="425797"/>
                  </a:lnTo>
                  <a:lnTo>
                    <a:pt x="260972" y="426250"/>
                  </a:lnTo>
                  <a:lnTo>
                    <a:pt x="269847" y="425726"/>
                  </a:lnTo>
                  <a:lnTo>
                    <a:pt x="285624" y="422844"/>
                  </a:lnTo>
                  <a:lnTo>
                    <a:pt x="304918" y="415636"/>
                  </a:lnTo>
                  <a:lnTo>
                    <a:pt x="324345" y="402132"/>
                  </a:lnTo>
                  <a:lnTo>
                    <a:pt x="350588" y="395474"/>
                  </a:lnTo>
                  <a:lnTo>
                    <a:pt x="378198" y="378228"/>
                  </a:lnTo>
                  <a:lnTo>
                    <a:pt x="400013" y="345575"/>
                  </a:lnTo>
                  <a:lnTo>
                    <a:pt x="408876" y="292696"/>
                  </a:lnTo>
                  <a:lnTo>
                    <a:pt x="408876" y="179908"/>
                  </a:lnTo>
                  <a:lnTo>
                    <a:pt x="408584" y="168925"/>
                  </a:lnTo>
                  <a:lnTo>
                    <a:pt x="407728" y="158683"/>
                  </a:lnTo>
                  <a:lnTo>
                    <a:pt x="406342" y="149150"/>
                  </a:lnTo>
                  <a:lnTo>
                    <a:pt x="404456" y="140296"/>
                  </a:lnTo>
                  <a:lnTo>
                    <a:pt x="409777" y="126263"/>
                  </a:lnTo>
                  <a:lnTo>
                    <a:pt x="412653" y="113765"/>
                  </a:lnTo>
                  <a:lnTo>
                    <a:pt x="413831" y="104083"/>
                  </a:lnTo>
                  <a:lnTo>
                    <a:pt x="414058" y="98501"/>
                  </a:lnTo>
                  <a:lnTo>
                    <a:pt x="412166" y="80803"/>
                  </a:lnTo>
                  <a:lnTo>
                    <a:pt x="400958" y="50722"/>
                  </a:lnTo>
                  <a:lnTo>
                    <a:pt x="372127" y="22343"/>
                  </a:lnTo>
                  <a:lnTo>
                    <a:pt x="317373" y="9753"/>
                  </a:lnTo>
                  <a:lnTo>
                    <a:pt x="205498" y="9753"/>
                  </a:lnTo>
                  <a:lnTo>
                    <a:pt x="195885" y="10049"/>
                  </a:lnTo>
                  <a:lnTo>
                    <a:pt x="186937" y="10907"/>
                  </a:lnTo>
                  <a:lnTo>
                    <a:pt x="178627" y="12287"/>
                  </a:lnTo>
                  <a:lnTo>
                    <a:pt x="170929" y="14147"/>
                  </a:lnTo>
                  <a:lnTo>
                    <a:pt x="159428" y="8149"/>
                  </a:lnTo>
                  <a:lnTo>
                    <a:pt x="146940" y="3706"/>
                  </a:lnTo>
                  <a:lnTo>
                    <a:pt x="133597" y="947"/>
                  </a:lnTo>
                  <a:lnTo>
                    <a:pt x="119532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4184" y="513030"/>
              <a:ext cx="427177" cy="42381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023027" y="514564"/>
            <a:ext cx="882015" cy="424815"/>
            <a:chOff x="10023027" y="514564"/>
            <a:chExt cx="882015" cy="424815"/>
          </a:xfrm>
        </p:grpSpPr>
        <p:sp>
          <p:nvSpPr>
            <p:cNvPr id="9" name="object 9"/>
            <p:cNvSpPr/>
            <p:nvPr/>
          </p:nvSpPr>
          <p:spPr>
            <a:xfrm>
              <a:off x="10473528" y="515463"/>
              <a:ext cx="431800" cy="424180"/>
            </a:xfrm>
            <a:custGeom>
              <a:avLst/>
              <a:gdLst/>
              <a:ahLst/>
              <a:cxnLst/>
              <a:rect l="l" t="t" r="r" b="b"/>
              <a:pathLst>
                <a:path w="431800" h="424180">
                  <a:moveTo>
                    <a:pt x="215557" y="0"/>
                  </a:moveTo>
                  <a:lnTo>
                    <a:pt x="188082" y="4128"/>
                  </a:lnTo>
                  <a:lnTo>
                    <a:pt x="164720" y="14428"/>
                  </a:lnTo>
                  <a:lnTo>
                    <a:pt x="145314" y="27769"/>
                  </a:lnTo>
                  <a:lnTo>
                    <a:pt x="129705" y="41021"/>
                  </a:lnTo>
                  <a:lnTo>
                    <a:pt x="114970" y="53134"/>
                  </a:lnTo>
                  <a:lnTo>
                    <a:pt x="99288" y="64365"/>
                  </a:lnTo>
                  <a:lnTo>
                    <a:pt x="81806" y="75284"/>
                  </a:lnTo>
                  <a:lnTo>
                    <a:pt x="61671" y="86461"/>
                  </a:lnTo>
                  <a:lnTo>
                    <a:pt x="42299" y="97585"/>
                  </a:lnTo>
                  <a:lnTo>
                    <a:pt x="22182" y="114111"/>
                  </a:lnTo>
                  <a:lnTo>
                    <a:pt x="6391" y="138344"/>
                  </a:lnTo>
                  <a:lnTo>
                    <a:pt x="0" y="172593"/>
                  </a:lnTo>
                  <a:lnTo>
                    <a:pt x="4416" y="201701"/>
                  </a:lnTo>
                  <a:lnTo>
                    <a:pt x="16789" y="226866"/>
                  </a:lnTo>
                  <a:lnTo>
                    <a:pt x="35800" y="246745"/>
                  </a:lnTo>
                  <a:lnTo>
                    <a:pt x="60134" y="259994"/>
                  </a:lnTo>
                  <a:lnTo>
                    <a:pt x="46416" y="274270"/>
                  </a:lnTo>
                  <a:lnTo>
                    <a:pt x="34475" y="290431"/>
                  </a:lnTo>
                  <a:lnTo>
                    <a:pt x="26042" y="309909"/>
                  </a:lnTo>
                  <a:lnTo>
                    <a:pt x="22847" y="334137"/>
                  </a:lnTo>
                  <a:lnTo>
                    <a:pt x="29905" y="369374"/>
                  </a:lnTo>
                  <a:lnTo>
                    <a:pt x="49269" y="397851"/>
                  </a:lnTo>
                  <a:lnTo>
                    <a:pt x="78225" y="416895"/>
                  </a:lnTo>
                  <a:lnTo>
                    <a:pt x="114058" y="423837"/>
                  </a:lnTo>
                  <a:lnTo>
                    <a:pt x="136867" y="421084"/>
                  </a:lnTo>
                  <a:lnTo>
                    <a:pt x="156768" y="413596"/>
                  </a:lnTo>
                  <a:lnTo>
                    <a:pt x="174126" y="402529"/>
                  </a:lnTo>
                  <a:lnTo>
                    <a:pt x="189306" y="389039"/>
                  </a:lnTo>
                  <a:lnTo>
                    <a:pt x="208596" y="407425"/>
                  </a:lnTo>
                  <a:lnTo>
                    <a:pt x="230120" y="417723"/>
                  </a:lnTo>
                  <a:lnTo>
                    <a:pt x="250220" y="422223"/>
                  </a:lnTo>
                  <a:lnTo>
                    <a:pt x="265239" y="423214"/>
                  </a:lnTo>
                  <a:lnTo>
                    <a:pt x="283126" y="421328"/>
                  </a:lnTo>
                  <a:lnTo>
                    <a:pt x="313526" y="410154"/>
                  </a:lnTo>
                  <a:lnTo>
                    <a:pt x="342204" y="381418"/>
                  </a:lnTo>
                  <a:lnTo>
                    <a:pt x="354926" y="326847"/>
                  </a:lnTo>
                  <a:lnTo>
                    <a:pt x="354926" y="261581"/>
                  </a:lnTo>
                  <a:lnTo>
                    <a:pt x="387217" y="250287"/>
                  </a:lnTo>
                  <a:lnTo>
                    <a:pt x="411265" y="229141"/>
                  </a:lnTo>
                  <a:lnTo>
                    <a:pt x="426276" y="201586"/>
                  </a:lnTo>
                  <a:lnTo>
                    <a:pt x="431457" y="171069"/>
                  </a:lnTo>
                  <a:lnTo>
                    <a:pt x="423128" y="132645"/>
                  </a:lnTo>
                  <a:lnTo>
                    <a:pt x="403505" y="106216"/>
                  </a:lnTo>
                  <a:lnTo>
                    <a:pt x="380638" y="89655"/>
                  </a:lnTo>
                  <a:lnTo>
                    <a:pt x="362572" y="80835"/>
                  </a:lnTo>
                  <a:lnTo>
                    <a:pt x="350220" y="74411"/>
                  </a:lnTo>
                  <a:lnTo>
                    <a:pt x="334646" y="64811"/>
                  </a:lnTo>
                  <a:lnTo>
                    <a:pt x="318779" y="53939"/>
                  </a:lnTo>
                  <a:lnTo>
                    <a:pt x="305549" y="43700"/>
                  </a:lnTo>
                  <a:lnTo>
                    <a:pt x="283076" y="25406"/>
                  </a:lnTo>
                  <a:lnTo>
                    <a:pt x="262086" y="11658"/>
                  </a:lnTo>
                  <a:lnTo>
                    <a:pt x="240330" y="3006"/>
                  </a:lnTo>
                  <a:lnTo>
                    <a:pt x="215557" y="0"/>
                  </a:lnTo>
                  <a:close/>
                </a:path>
              </a:pathLst>
            </a:custGeom>
            <a:solidFill>
              <a:srgbClr val="00B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3027" y="514564"/>
              <a:ext cx="422325" cy="42440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648258" y="583353"/>
            <a:ext cx="270510" cy="282575"/>
          </a:xfrm>
          <a:custGeom>
            <a:avLst/>
            <a:gdLst/>
            <a:ahLst/>
            <a:cxnLst/>
            <a:rect l="l" t="t" r="r" b="b"/>
            <a:pathLst>
              <a:path w="270509" h="282575">
                <a:moveTo>
                  <a:pt x="207264" y="100279"/>
                </a:moveTo>
                <a:lnTo>
                  <a:pt x="171005" y="100279"/>
                </a:lnTo>
                <a:lnTo>
                  <a:pt x="171046" y="258649"/>
                </a:lnTo>
                <a:lnTo>
                  <a:pt x="171286" y="266577"/>
                </a:lnTo>
                <a:lnTo>
                  <a:pt x="173371" y="274693"/>
                </a:lnTo>
                <a:lnTo>
                  <a:pt x="178636" y="280209"/>
                </a:lnTo>
                <a:lnTo>
                  <a:pt x="178821" y="280209"/>
                </a:lnTo>
                <a:lnTo>
                  <a:pt x="188988" y="282270"/>
                </a:lnTo>
                <a:lnTo>
                  <a:pt x="207264" y="251790"/>
                </a:lnTo>
                <a:lnTo>
                  <a:pt x="257443" y="251790"/>
                </a:lnTo>
                <a:lnTo>
                  <a:pt x="261491" y="247562"/>
                </a:lnTo>
                <a:lnTo>
                  <a:pt x="264459" y="235322"/>
                </a:lnTo>
                <a:lnTo>
                  <a:pt x="264813" y="223139"/>
                </a:lnTo>
                <a:lnTo>
                  <a:pt x="207264" y="223139"/>
                </a:lnTo>
                <a:lnTo>
                  <a:pt x="207264" y="100279"/>
                </a:lnTo>
                <a:close/>
              </a:path>
              <a:path w="270509" h="282575">
                <a:moveTo>
                  <a:pt x="217729" y="67168"/>
                </a:moveTo>
                <a:lnTo>
                  <a:pt x="142708" y="67168"/>
                </a:lnTo>
                <a:lnTo>
                  <a:pt x="133996" y="67868"/>
                </a:lnTo>
                <a:lnTo>
                  <a:pt x="127396" y="69769"/>
                </a:lnTo>
                <a:lnTo>
                  <a:pt x="121845" y="73542"/>
                </a:lnTo>
                <a:lnTo>
                  <a:pt x="116973" y="79345"/>
                </a:lnTo>
                <a:lnTo>
                  <a:pt x="114499" y="85842"/>
                </a:lnTo>
                <a:lnTo>
                  <a:pt x="114439" y="85999"/>
                </a:lnTo>
                <a:lnTo>
                  <a:pt x="113506" y="94084"/>
                </a:lnTo>
                <a:lnTo>
                  <a:pt x="113425" y="100279"/>
                </a:lnTo>
                <a:lnTo>
                  <a:pt x="113372" y="237159"/>
                </a:lnTo>
                <a:lnTo>
                  <a:pt x="113630" y="246363"/>
                </a:lnTo>
                <a:lnTo>
                  <a:pt x="130771" y="261531"/>
                </a:lnTo>
                <a:lnTo>
                  <a:pt x="140103" y="259521"/>
                </a:lnTo>
                <a:lnTo>
                  <a:pt x="144895" y="254141"/>
                </a:lnTo>
                <a:lnTo>
                  <a:pt x="146544" y="246877"/>
                </a:lnTo>
                <a:lnTo>
                  <a:pt x="146661" y="246363"/>
                </a:lnTo>
                <a:lnTo>
                  <a:pt x="146913" y="237159"/>
                </a:lnTo>
                <a:lnTo>
                  <a:pt x="146913" y="100901"/>
                </a:lnTo>
                <a:lnTo>
                  <a:pt x="147205" y="100279"/>
                </a:lnTo>
                <a:lnTo>
                  <a:pt x="264290" y="100279"/>
                </a:lnTo>
                <a:lnTo>
                  <a:pt x="263183" y="85999"/>
                </a:lnTo>
                <a:lnTo>
                  <a:pt x="263170" y="85842"/>
                </a:lnTo>
                <a:lnTo>
                  <a:pt x="256200" y="73542"/>
                </a:lnTo>
                <a:lnTo>
                  <a:pt x="241223" y="68219"/>
                </a:lnTo>
                <a:lnTo>
                  <a:pt x="217729" y="67168"/>
                </a:lnTo>
                <a:close/>
              </a:path>
              <a:path w="270509" h="282575">
                <a:moveTo>
                  <a:pt x="257443" y="251790"/>
                </a:moveTo>
                <a:lnTo>
                  <a:pt x="207264" y="251790"/>
                </a:lnTo>
                <a:lnTo>
                  <a:pt x="212799" y="254995"/>
                </a:lnTo>
                <a:lnTo>
                  <a:pt x="220679" y="257281"/>
                </a:lnTo>
                <a:lnTo>
                  <a:pt x="229472" y="258649"/>
                </a:lnTo>
                <a:lnTo>
                  <a:pt x="237744" y="259105"/>
                </a:lnTo>
                <a:lnTo>
                  <a:pt x="253434" y="255976"/>
                </a:lnTo>
                <a:lnTo>
                  <a:pt x="257443" y="251790"/>
                </a:lnTo>
                <a:close/>
              </a:path>
              <a:path w="270509" h="282575">
                <a:moveTo>
                  <a:pt x="220383" y="217652"/>
                </a:moveTo>
                <a:lnTo>
                  <a:pt x="214579" y="217652"/>
                </a:lnTo>
                <a:lnTo>
                  <a:pt x="210312" y="219468"/>
                </a:lnTo>
                <a:lnTo>
                  <a:pt x="207264" y="223139"/>
                </a:lnTo>
                <a:lnTo>
                  <a:pt x="264813" y="223139"/>
                </a:lnTo>
                <a:lnTo>
                  <a:pt x="264883" y="219468"/>
                </a:lnTo>
                <a:lnTo>
                  <a:pt x="228003" y="219468"/>
                </a:lnTo>
                <a:lnTo>
                  <a:pt x="220383" y="217652"/>
                </a:lnTo>
                <a:close/>
              </a:path>
              <a:path w="270509" h="282575">
                <a:moveTo>
                  <a:pt x="264290" y="100279"/>
                </a:moveTo>
                <a:lnTo>
                  <a:pt x="232562" y="100279"/>
                </a:lnTo>
                <a:lnTo>
                  <a:pt x="232562" y="219468"/>
                </a:lnTo>
                <a:lnTo>
                  <a:pt x="264883" y="219468"/>
                </a:lnTo>
                <a:lnTo>
                  <a:pt x="264883" y="107924"/>
                </a:lnTo>
                <a:lnTo>
                  <a:pt x="264339" y="100901"/>
                </a:lnTo>
                <a:lnTo>
                  <a:pt x="264290" y="100279"/>
                </a:lnTo>
                <a:close/>
              </a:path>
              <a:path w="270509" h="282575">
                <a:moveTo>
                  <a:pt x="207264" y="44500"/>
                </a:moveTo>
                <a:lnTo>
                  <a:pt x="171005" y="44500"/>
                </a:lnTo>
                <a:lnTo>
                  <a:pt x="171005" y="67168"/>
                </a:lnTo>
                <a:lnTo>
                  <a:pt x="207264" y="67168"/>
                </a:lnTo>
                <a:lnTo>
                  <a:pt x="207264" y="44500"/>
                </a:lnTo>
                <a:close/>
              </a:path>
              <a:path w="270509" h="282575">
                <a:moveTo>
                  <a:pt x="245364" y="9766"/>
                </a:moveTo>
                <a:lnTo>
                  <a:pt x="133489" y="9766"/>
                </a:lnTo>
                <a:lnTo>
                  <a:pt x="123724" y="10047"/>
                </a:lnTo>
                <a:lnTo>
                  <a:pt x="115898" y="12014"/>
                </a:lnTo>
                <a:lnTo>
                  <a:pt x="110699" y="17352"/>
                </a:lnTo>
                <a:lnTo>
                  <a:pt x="108813" y="27749"/>
                </a:lnTo>
                <a:lnTo>
                  <a:pt x="110760" y="36914"/>
                </a:lnTo>
                <a:lnTo>
                  <a:pt x="110870" y="37433"/>
                </a:lnTo>
                <a:lnTo>
                  <a:pt x="116355" y="42406"/>
                </a:lnTo>
                <a:lnTo>
                  <a:pt x="124238" y="44239"/>
                </a:lnTo>
                <a:lnTo>
                  <a:pt x="133489" y="44500"/>
                </a:lnTo>
                <a:lnTo>
                  <a:pt x="245364" y="44500"/>
                </a:lnTo>
                <a:lnTo>
                  <a:pt x="254593" y="44239"/>
                </a:lnTo>
                <a:lnTo>
                  <a:pt x="255196" y="44239"/>
                </a:lnTo>
                <a:lnTo>
                  <a:pt x="263091" y="42252"/>
                </a:lnTo>
                <a:lnTo>
                  <a:pt x="268222" y="36914"/>
                </a:lnTo>
                <a:lnTo>
                  <a:pt x="270065" y="26517"/>
                </a:lnTo>
                <a:lnTo>
                  <a:pt x="268120" y="17352"/>
                </a:lnTo>
                <a:lnTo>
                  <a:pt x="268009" y="16833"/>
                </a:lnTo>
                <a:lnTo>
                  <a:pt x="262524" y="11860"/>
                </a:lnTo>
                <a:lnTo>
                  <a:pt x="254717" y="10047"/>
                </a:lnTo>
                <a:lnTo>
                  <a:pt x="255316" y="10047"/>
                </a:lnTo>
                <a:lnTo>
                  <a:pt x="245364" y="9766"/>
                </a:lnTo>
                <a:close/>
              </a:path>
              <a:path w="270509" h="282575">
                <a:moveTo>
                  <a:pt x="58508" y="0"/>
                </a:moveTo>
                <a:lnTo>
                  <a:pt x="47548" y="0"/>
                </a:lnTo>
                <a:lnTo>
                  <a:pt x="39704" y="1514"/>
                </a:lnTo>
                <a:lnTo>
                  <a:pt x="34402" y="6630"/>
                </a:lnTo>
                <a:lnTo>
                  <a:pt x="30184" y="16207"/>
                </a:lnTo>
                <a:lnTo>
                  <a:pt x="25590" y="31102"/>
                </a:lnTo>
                <a:lnTo>
                  <a:pt x="10795" y="33361"/>
                </a:lnTo>
                <a:lnTo>
                  <a:pt x="3198" y="39396"/>
                </a:lnTo>
                <a:lnTo>
                  <a:pt x="399" y="48749"/>
                </a:lnTo>
                <a:lnTo>
                  <a:pt x="0" y="60960"/>
                </a:lnTo>
                <a:lnTo>
                  <a:pt x="0" y="243255"/>
                </a:lnTo>
                <a:lnTo>
                  <a:pt x="2881" y="256993"/>
                </a:lnTo>
                <a:lnTo>
                  <a:pt x="10477" y="264047"/>
                </a:lnTo>
                <a:lnTo>
                  <a:pt x="21216" y="266646"/>
                </a:lnTo>
                <a:lnTo>
                  <a:pt x="33528" y="267017"/>
                </a:lnTo>
                <a:lnTo>
                  <a:pt x="63690" y="267017"/>
                </a:lnTo>
                <a:lnTo>
                  <a:pt x="81145" y="266289"/>
                </a:lnTo>
                <a:lnTo>
                  <a:pt x="92194" y="262104"/>
                </a:lnTo>
                <a:lnTo>
                  <a:pt x="97982" y="251463"/>
                </a:lnTo>
                <a:lnTo>
                  <a:pt x="99607" y="231965"/>
                </a:lnTo>
                <a:lnTo>
                  <a:pt x="33832" y="231965"/>
                </a:lnTo>
                <a:lnTo>
                  <a:pt x="33832" y="192036"/>
                </a:lnTo>
                <a:lnTo>
                  <a:pt x="99519" y="192036"/>
                </a:lnTo>
                <a:lnTo>
                  <a:pt x="98749" y="176632"/>
                </a:lnTo>
                <a:lnTo>
                  <a:pt x="94214" y="165222"/>
                </a:lnTo>
                <a:lnTo>
                  <a:pt x="83337" y="159300"/>
                </a:lnTo>
                <a:lnTo>
                  <a:pt x="63398" y="157607"/>
                </a:lnTo>
                <a:lnTo>
                  <a:pt x="33832" y="157607"/>
                </a:lnTo>
                <a:lnTo>
                  <a:pt x="33832" y="130175"/>
                </a:lnTo>
                <a:lnTo>
                  <a:pt x="65227" y="130175"/>
                </a:lnTo>
                <a:lnTo>
                  <a:pt x="83331" y="129225"/>
                </a:lnTo>
                <a:lnTo>
                  <a:pt x="93752" y="124871"/>
                </a:lnTo>
                <a:lnTo>
                  <a:pt x="98518" y="114857"/>
                </a:lnTo>
                <a:lnTo>
                  <a:pt x="99656" y="96926"/>
                </a:lnTo>
                <a:lnTo>
                  <a:pt x="99656" y="96342"/>
                </a:lnTo>
                <a:lnTo>
                  <a:pt x="33832" y="96342"/>
                </a:lnTo>
                <a:lnTo>
                  <a:pt x="33832" y="67068"/>
                </a:lnTo>
                <a:lnTo>
                  <a:pt x="99656" y="67068"/>
                </a:lnTo>
                <a:lnTo>
                  <a:pt x="99571" y="60960"/>
                </a:lnTo>
                <a:lnTo>
                  <a:pt x="98199" y="46013"/>
                </a:lnTo>
                <a:lnTo>
                  <a:pt x="92798" y="36660"/>
                </a:lnTo>
                <a:lnTo>
                  <a:pt x="81911" y="32224"/>
                </a:lnTo>
                <a:lnTo>
                  <a:pt x="63995" y="31102"/>
                </a:lnTo>
                <a:lnTo>
                  <a:pt x="67360" y="19519"/>
                </a:lnTo>
                <a:lnTo>
                  <a:pt x="67957" y="17056"/>
                </a:lnTo>
                <a:lnTo>
                  <a:pt x="67957" y="5181"/>
                </a:lnTo>
                <a:lnTo>
                  <a:pt x="58508" y="0"/>
                </a:lnTo>
                <a:close/>
              </a:path>
              <a:path w="270509" h="282575">
                <a:moveTo>
                  <a:pt x="99519" y="192036"/>
                </a:moveTo>
                <a:lnTo>
                  <a:pt x="65824" y="192036"/>
                </a:lnTo>
                <a:lnTo>
                  <a:pt x="66446" y="192659"/>
                </a:lnTo>
                <a:lnTo>
                  <a:pt x="66446" y="231051"/>
                </a:lnTo>
                <a:lnTo>
                  <a:pt x="65227" y="231965"/>
                </a:lnTo>
                <a:lnTo>
                  <a:pt x="99607" y="231965"/>
                </a:lnTo>
                <a:lnTo>
                  <a:pt x="99519" y="192036"/>
                </a:lnTo>
                <a:close/>
              </a:path>
              <a:path w="270509" h="282575">
                <a:moveTo>
                  <a:pt x="99656" y="67068"/>
                </a:moveTo>
                <a:lnTo>
                  <a:pt x="66128" y="67068"/>
                </a:lnTo>
                <a:lnTo>
                  <a:pt x="66446" y="67665"/>
                </a:lnTo>
                <a:lnTo>
                  <a:pt x="66446" y="96342"/>
                </a:lnTo>
                <a:lnTo>
                  <a:pt x="99656" y="96342"/>
                </a:lnTo>
                <a:lnTo>
                  <a:pt x="99656" y="670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39287" y="586108"/>
            <a:ext cx="287655" cy="280035"/>
          </a:xfrm>
          <a:custGeom>
            <a:avLst/>
            <a:gdLst/>
            <a:ahLst/>
            <a:cxnLst/>
            <a:rect l="l" t="t" r="r" b="b"/>
            <a:pathLst>
              <a:path w="287654" h="280034">
                <a:moveTo>
                  <a:pt x="92870" y="97523"/>
                </a:moveTo>
                <a:lnTo>
                  <a:pt x="81884" y="97523"/>
                </a:lnTo>
                <a:lnTo>
                  <a:pt x="74886" y="104254"/>
                </a:lnTo>
                <a:lnTo>
                  <a:pt x="73972" y="113995"/>
                </a:lnTo>
                <a:lnTo>
                  <a:pt x="74004" y="128211"/>
                </a:lnTo>
                <a:lnTo>
                  <a:pt x="74127" y="134416"/>
                </a:lnTo>
                <a:lnTo>
                  <a:pt x="74176" y="136846"/>
                </a:lnTo>
                <a:lnTo>
                  <a:pt x="74264" y="142646"/>
                </a:lnTo>
                <a:lnTo>
                  <a:pt x="73311" y="163236"/>
                </a:lnTo>
                <a:lnTo>
                  <a:pt x="73227" y="165045"/>
                </a:lnTo>
                <a:lnTo>
                  <a:pt x="68705" y="189210"/>
                </a:lnTo>
                <a:lnTo>
                  <a:pt x="58576" y="213719"/>
                </a:lnTo>
                <a:lnTo>
                  <a:pt x="40723" y="237147"/>
                </a:lnTo>
                <a:lnTo>
                  <a:pt x="31104" y="246711"/>
                </a:lnTo>
                <a:lnTo>
                  <a:pt x="25679" y="252847"/>
                </a:lnTo>
                <a:lnTo>
                  <a:pt x="23280" y="257378"/>
                </a:lnTo>
                <a:lnTo>
                  <a:pt x="22740" y="262128"/>
                </a:lnTo>
                <a:lnTo>
                  <a:pt x="23812" y="267978"/>
                </a:lnTo>
                <a:lnTo>
                  <a:pt x="27198" y="273716"/>
                </a:lnTo>
                <a:lnTo>
                  <a:pt x="33156" y="278083"/>
                </a:lnTo>
                <a:lnTo>
                  <a:pt x="41943" y="279819"/>
                </a:lnTo>
                <a:lnTo>
                  <a:pt x="46800" y="279404"/>
                </a:lnTo>
                <a:lnTo>
                  <a:pt x="77617" y="253301"/>
                </a:lnTo>
                <a:lnTo>
                  <a:pt x="105436" y="194202"/>
                </a:lnTo>
                <a:lnTo>
                  <a:pt x="111657" y="136846"/>
                </a:lnTo>
                <a:lnTo>
                  <a:pt x="111767" y="134416"/>
                </a:lnTo>
                <a:lnTo>
                  <a:pt x="111223" y="121310"/>
                </a:lnTo>
                <a:lnTo>
                  <a:pt x="111109" y="118567"/>
                </a:lnTo>
                <a:lnTo>
                  <a:pt x="111084" y="117974"/>
                </a:lnTo>
                <a:lnTo>
                  <a:pt x="108371" y="106478"/>
                </a:lnTo>
                <a:lnTo>
                  <a:pt x="102632" y="99728"/>
                </a:lnTo>
                <a:lnTo>
                  <a:pt x="92870" y="97523"/>
                </a:lnTo>
                <a:close/>
              </a:path>
              <a:path w="287654" h="280034">
                <a:moveTo>
                  <a:pt x="189974" y="94275"/>
                </a:moveTo>
                <a:lnTo>
                  <a:pt x="188694" y="94275"/>
                </a:lnTo>
                <a:lnTo>
                  <a:pt x="179150" y="96062"/>
                </a:lnTo>
                <a:lnTo>
                  <a:pt x="171903" y="257378"/>
                </a:lnTo>
                <a:lnTo>
                  <a:pt x="172049" y="262128"/>
                </a:lnTo>
                <a:lnTo>
                  <a:pt x="172159" y="265709"/>
                </a:lnTo>
                <a:lnTo>
                  <a:pt x="174491" y="273307"/>
                </a:lnTo>
                <a:lnTo>
                  <a:pt x="180821" y="277766"/>
                </a:lnTo>
                <a:lnTo>
                  <a:pt x="193149" y="279222"/>
                </a:lnTo>
                <a:lnTo>
                  <a:pt x="203242" y="277341"/>
                </a:lnTo>
                <a:lnTo>
                  <a:pt x="208509" y="272173"/>
                </a:lnTo>
                <a:lnTo>
                  <a:pt x="210519" y="264434"/>
                </a:lnTo>
                <a:lnTo>
                  <a:pt x="210755" y="257378"/>
                </a:lnTo>
                <a:lnTo>
                  <a:pt x="210679" y="113995"/>
                </a:lnTo>
                <a:lnTo>
                  <a:pt x="210533" y="109837"/>
                </a:lnTo>
                <a:lnTo>
                  <a:pt x="210457" y="107679"/>
                </a:lnTo>
                <a:lnTo>
                  <a:pt x="208014" y="100083"/>
                </a:lnTo>
                <a:lnTo>
                  <a:pt x="201571" y="95633"/>
                </a:lnTo>
                <a:lnTo>
                  <a:pt x="189974" y="94275"/>
                </a:lnTo>
                <a:close/>
              </a:path>
              <a:path w="287654" h="280034">
                <a:moveTo>
                  <a:pt x="143466" y="0"/>
                </a:moveTo>
                <a:lnTo>
                  <a:pt x="134288" y="1990"/>
                </a:lnTo>
                <a:lnTo>
                  <a:pt x="124715" y="7239"/>
                </a:lnTo>
                <a:lnTo>
                  <a:pt x="114913" y="14658"/>
                </a:lnTo>
                <a:lnTo>
                  <a:pt x="105049" y="23164"/>
                </a:lnTo>
                <a:lnTo>
                  <a:pt x="86417" y="38461"/>
                </a:lnTo>
                <a:lnTo>
                  <a:pt x="67063" y="52306"/>
                </a:lnTo>
                <a:lnTo>
                  <a:pt x="46281" y="65296"/>
                </a:lnTo>
                <a:lnTo>
                  <a:pt x="23362" y="78028"/>
                </a:lnTo>
                <a:lnTo>
                  <a:pt x="11462" y="84515"/>
                </a:lnTo>
                <a:lnTo>
                  <a:pt x="4314" y="89425"/>
                </a:lnTo>
                <a:lnTo>
                  <a:pt x="826" y="94275"/>
                </a:lnTo>
                <a:lnTo>
                  <a:pt x="128" y="99060"/>
                </a:lnTo>
                <a:lnTo>
                  <a:pt x="30" y="99728"/>
                </a:lnTo>
                <a:lnTo>
                  <a:pt x="19095" y="121310"/>
                </a:lnTo>
                <a:lnTo>
                  <a:pt x="38832" y="113995"/>
                </a:lnTo>
                <a:lnTo>
                  <a:pt x="38972" y="113995"/>
                </a:lnTo>
                <a:lnTo>
                  <a:pt x="107354" y="70132"/>
                </a:lnTo>
                <a:lnTo>
                  <a:pt x="138285" y="44500"/>
                </a:lnTo>
                <a:lnTo>
                  <a:pt x="142552" y="40525"/>
                </a:lnTo>
                <a:lnTo>
                  <a:pt x="204971" y="40525"/>
                </a:lnTo>
                <a:lnTo>
                  <a:pt x="203023" y="39179"/>
                </a:lnTo>
                <a:lnTo>
                  <a:pt x="186761" y="26504"/>
                </a:lnTo>
                <a:lnTo>
                  <a:pt x="168121" y="11304"/>
                </a:lnTo>
                <a:lnTo>
                  <a:pt x="156536" y="3422"/>
                </a:lnTo>
                <a:lnTo>
                  <a:pt x="149240" y="455"/>
                </a:lnTo>
                <a:lnTo>
                  <a:pt x="143466" y="0"/>
                </a:lnTo>
                <a:close/>
              </a:path>
              <a:path w="287654" h="280034">
                <a:moveTo>
                  <a:pt x="204971" y="40525"/>
                </a:moveTo>
                <a:lnTo>
                  <a:pt x="147416" y="40525"/>
                </a:lnTo>
                <a:lnTo>
                  <a:pt x="148661" y="41440"/>
                </a:lnTo>
                <a:lnTo>
                  <a:pt x="149550" y="42062"/>
                </a:lnTo>
                <a:lnTo>
                  <a:pt x="158134" y="48996"/>
                </a:lnTo>
                <a:lnTo>
                  <a:pt x="207012" y="87315"/>
                </a:lnTo>
                <a:lnTo>
                  <a:pt x="251397" y="113995"/>
                </a:lnTo>
                <a:lnTo>
                  <a:pt x="268765" y="118567"/>
                </a:lnTo>
                <a:lnTo>
                  <a:pt x="278861" y="115903"/>
                </a:lnTo>
                <a:lnTo>
                  <a:pt x="284444" y="109837"/>
                </a:lnTo>
                <a:lnTo>
                  <a:pt x="286829" y="103259"/>
                </a:lnTo>
                <a:lnTo>
                  <a:pt x="287073" y="101226"/>
                </a:lnTo>
                <a:lnTo>
                  <a:pt x="287150" y="100584"/>
                </a:lnTo>
                <a:lnTo>
                  <a:pt x="287252" y="99728"/>
                </a:lnTo>
                <a:lnTo>
                  <a:pt x="262034" y="74980"/>
                </a:lnTo>
                <a:lnTo>
                  <a:pt x="243543" y="65563"/>
                </a:lnTo>
                <a:lnTo>
                  <a:pt x="222911" y="52914"/>
                </a:lnTo>
                <a:lnTo>
                  <a:pt x="204971" y="40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37666" y="572763"/>
            <a:ext cx="270510" cy="282575"/>
          </a:xfrm>
          <a:custGeom>
            <a:avLst/>
            <a:gdLst/>
            <a:ahLst/>
            <a:cxnLst/>
            <a:rect l="l" t="t" r="r" b="b"/>
            <a:pathLst>
              <a:path w="270509" h="282575">
                <a:moveTo>
                  <a:pt x="207289" y="100279"/>
                </a:moveTo>
                <a:lnTo>
                  <a:pt x="171005" y="100279"/>
                </a:lnTo>
                <a:lnTo>
                  <a:pt x="171046" y="258649"/>
                </a:lnTo>
                <a:lnTo>
                  <a:pt x="171286" y="266577"/>
                </a:lnTo>
                <a:lnTo>
                  <a:pt x="173371" y="274693"/>
                </a:lnTo>
                <a:lnTo>
                  <a:pt x="178636" y="280209"/>
                </a:lnTo>
                <a:lnTo>
                  <a:pt x="178821" y="280209"/>
                </a:lnTo>
                <a:lnTo>
                  <a:pt x="188988" y="282270"/>
                </a:lnTo>
                <a:lnTo>
                  <a:pt x="207289" y="251790"/>
                </a:lnTo>
                <a:lnTo>
                  <a:pt x="257450" y="251790"/>
                </a:lnTo>
                <a:lnTo>
                  <a:pt x="261494" y="247562"/>
                </a:lnTo>
                <a:lnTo>
                  <a:pt x="264460" y="235322"/>
                </a:lnTo>
                <a:lnTo>
                  <a:pt x="264813" y="223139"/>
                </a:lnTo>
                <a:lnTo>
                  <a:pt x="207289" y="223139"/>
                </a:lnTo>
                <a:lnTo>
                  <a:pt x="207289" y="100279"/>
                </a:lnTo>
                <a:close/>
              </a:path>
              <a:path w="270509" h="282575">
                <a:moveTo>
                  <a:pt x="217753" y="67168"/>
                </a:moveTo>
                <a:lnTo>
                  <a:pt x="142722" y="67168"/>
                </a:lnTo>
                <a:lnTo>
                  <a:pt x="134011" y="67868"/>
                </a:lnTo>
                <a:lnTo>
                  <a:pt x="127418" y="69769"/>
                </a:lnTo>
                <a:lnTo>
                  <a:pt x="121871" y="73542"/>
                </a:lnTo>
                <a:lnTo>
                  <a:pt x="116998" y="79345"/>
                </a:lnTo>
                <a:lnTo>
                  <a:pt x="114524" y="85842"/>
                </a:lnTo>
                <a:lnTo>
                  <a:pt x="114465" y="85999"/>
                </a:lnTo>
                <a:lnTo>
                  <a:pt x="113531" y="94084"/>
                </a:lnTo>
                <a:lnTo>
                  <a:pt x="113450" y="100279"/>
                </a:lnTo>
                <a:lnTo>
                  <a:pt x="113398" y="237159"/>
                </a:lnTo>
                <a:lnTo>
                  <a:pt x="113655" y="246363"/>
                </a:lnTo>
                <a:lnTo>
                  <a:pt x="113669" y="246877"/>
                </a:lnTo>
                <a:lnTo>
                  <a:pt x="115457" y="254141"/>
                </a:lnTo>
                <a:lnTo>
                  <a:pt x="115570" y="254598"/>
                </a:lnTo>
                <a:lnTo>
                  <a:pt x="120727" y="259692"/>
                </a:lnTo>
                <a:lnTo>
                  <a:pt x="146939" y="237159"/>
                </a:lnTo>
                <a:lnTo>
                  <a:pt x="146939" y="100901"/>
                </a:lnTo>
                <a:lnTo>
                  <a:pt x="147231" y="100279"/>
                </a:lnTo>
                <a:lnTo>
                  <a:pt x="264290" y="100279"/>
                </a:lnTo>
                <a:lnTo>
                  <a:pt x="263183" y="85999"/>
                </a:lnTo>
                <a:lnTo>
                  <a:pt x="263171" y="85842"/>
                </a:lnTo>
                <a:lnTo>
                  <a:pt x="256203" y="73542"/>
                </a:lnTo>
                <a:lnTo>
                  <a:pt x="241234" y="68219"/>
                </a:lnTo>
                <a:lnTo>
                  <a:pt x="217753" y="67168"/>
                </a:lnTo>
                <a:close/>
              </a:path>
              <a:path w="270509" h="282575">
                <a:moveTo>
                  <a:pt x="257450" y="251790"/>
                </a:moveTo>
                <a:lnTo>
                  <a:pt x="207289" y="251790"/>
                </a:lnTo>
                <a:lnTo>
                  <a:pt x="212821" y="254995"/>
                </a:lnTo>
                <a:lnTo>
                  <a:pt x="220695" y="257281"/>
                </a:lnTo>
                <a:lnTo>
                  <a:pt x="229486" y="258649"/>
                </a:lnTo>
                <a:lnTo>
                  <a:pt x="237769" y="259105"/>
                </a:lnTo>
                <a:lnTo>
                  <a:pt x="253444" y="255976"/>
                </a:lnTo>
                <a:lnTo>
                  <a:pt x="257450" y="251790"/>
                </a:lnTo>
                <a:close/>
              </a:path>
              <a:path w="270509" h="282575">
                <a:moveTo>
                  <a:pt x="220383" y="217652"/>
                </a:moveTo>
                <a:lnTo>
                  <a:pt x="214604" y="217652"/>
                </a:lnTo>
                <a:lnTo>
                  <a:pt x="210337" y="219468"/>
                </a:lnTo>
                <a:lnTo>
                  <a:pt x="207289" y="223139"/>
                </a:lnTo>
                <a:lnTo>
                  <a:pt x="264813" y="223139"/>
                </a:lnTo>
                <a:lnTo>
                  <a:pt x="264883" y="219468"/>
                </a:lnTo>
                <a:lnTo>
                  <a:pt x="228003" y="219468"/>
                </a:lnTo>
                <a:lnTo>
                  <a:pt x="220383" y="217652"/>
                </a:lnTo>
                <a:close/>
              </a:path>
              <a:path w="270509" h="282575">
                <a:moveTo>
                  <a:pt x="264290" y="100279"/>
                </a:moveTo>
                <a:lnTo>
                  <a:pt x="232587" y="100279"/>
                </a:lnTo>
                <a:lnTo>
                  <a:pt x="232587" y="219468"/>
                </a:lnTo>
                <a:lnTo>
                  <a:pt x="264883" y="219468"/>
                </a:lnTo>
                <a:lnTo>
                  <a:pt x="264883" y="107924"/>
                </a:lnTo>
                <a:lnTo>
                  <a:pt x="264339" y="100901"/>
                </a:lnTo>
                <a:lnTo>
                  <a:pt x="264290" y="100279"/>
                </a:lnTo>
                <a:close/>
              </a:path>
              <a:path w="270509" h="282575">
                <a:moveTo>
                  <a:pt x="207289" y="44500"/>
                </a:moveTo>
                <a:lnTo>
                  <a:pt x="171005" y="44500"/>
                </a:lnTo>
                <a:lnTo>
                  <a:pt x="171005" y="67168"/>
                </a:lnTo>
                <a:lnTo>
                  <a:pt x="207289" y="67168"/>
                </a:lnTo>
                <a:lnTo>
                  <a:pt x="207289" y="44500"/>
                </a:lnTo>
                <a:close/>
              </a:path>
              <a:path w="270509" h="282575">
                <a:moveTo>
                  <a:pt x="245389" y="9766"/>
                </a:moveTo>
                <a:lnTo>
                  <a:pt x="133515" y="9766"/>
                </a:lnTo>
                <a:lnTo>
                  <a:pt x="123745" y="10047"/>
                </a:lnTo>
                <a:lnTo>
                  <a:pt x="115911" y="12014"/>
                </a:lnTo>
                <a:lnTo>
                  <a:pt x="110703" y="17352"/>
                </a:lnTo>
                <a:lnTo>
                  <a:pt x="108813" y="27749"/>
                </a:lnTo>
                <a:lnTo>
                  <a:pt x="110764" y="36914"/>
                </a:lnTo>
                <a:lnTo>
                  <a:pt x="110874" y="37433"/>
                </a:lnTo>
                <a:lnTo>
                  <a:pt x="116368" y="42406"/>
                </a:lnTo>
                <a:lnTo>
                  <a:pt x="124260" y="44239"/>
                </a:lnTo>
                <a:lnTo>
                  <a:pt x="133515" y="44500"/>
                </a:lnTo>
                <a:lnTo>
                  <a:pt x="245389" y="44500"/>
                </a:lnTo>
                <a:lnTo>
                  <a:pt x="254615" y="44239"/>
                </a:lnTo>
                <a:lnTo>
                  <a:pt x="255217" y="44239"/>
                </a:lnTo>
                <a:lnTo>
                  <a:pt x="263104" y="42252"/>
                </a:lnTo>
                <a:lnTo>
                  <a:pt x="268226" y="36914"/>
                </a:lnTo>
                <a:lnTo>
                  <a:pt x="270065" y="26517"/>
                </a:lnTo>
                <a:lnTo>
                  <a:pt x="268120" y="17352"/>
                </a:lnTo>
                <a:lnTo>
                  <a:pt x="268010" y="16833"/>
                </a:lnTo>
                <a:lnTo>
                  <a:pt x="262528" y="11860"/>
                </a:lnTo>
                <a:lnTo>
                  <a:pt x="254728" y="10047"/>
                </a:lnTo>
                <a:lnTo>
                  <a:pt x="255326" y="10047"/>
                </a:lnTo>
                <a:lnTo>
                  <a:pt x="245389" y="9766"/>
                </a:lnTo>
                <a:close/>
              </a:path>
              <a:path w="270509" h="282575">
                <a:moveTo>
                  <a:pt x="58534" y="0"/>
                </a:moveTo>
                <a:lnTo>
                  <a:pt x="47548" y="0"/>
                </a:lnTo>
                <a:lnTo>
                  <a:pt x="39705" y="1514"/>
                </a:lnTo>
                <a:lnTo>
                  <a:pt x="34405" y="6630"/>
                </a:lnTo>
                <a:lnTo>
                  <a:pt x="30194" y="16207"/>
                </a:lnTo>
                <a:lnTo>
                  <a:pt x="25615" y="31102"/>
                </a:lnTo>
                <a:lnTo>
                  <a:pt x="10806" y="33361"/>
                </a:lnTo>
                <a:lnTo>
                  <a:pt x="3201" y="39396"/>
                </a:lnTo>
                <a:lnTo>
                  <a:pt x="400" y="48749"/>
                </a:lnTo>
                <a:lnTo>
                  <a:pt x="0" y="60960"/>
                </a:lnTo>
                <a:lnTo>
                  <a:pt x="0" y="243255"/>
                </a:lnTo>
                <a:lnTo>
                  <a:pt x="2881" y="256993"/>
                </a:lnTo>
                <a:lnTo>
                  <a:pt x="10477" y="264047"/>
                </a:lnTo>
                <a:lnTo>
                  <a:pt x="21216" y="266646"/>
                </a:lnTo>
                <a:lnTo>
                  <a:pt x="33528" y="267017"/>
                </a:lnTo>
                <a:lnTo>
                  <a:pt x="63715" y="267017"/>
                </a:lnTo>
                <a:lnTo>
                  <a:pt x="81160" y="266289"/>
                </a:lnTo>
                <a:lnTo>
                  <a:pt x="92209" y="262104"/>
                </a:lnTo>
                <a:lnTo>
                  <a:pt x="98004" y="251463"/>
                </a:lnTo>
                <a:lnTo>
                  <a:pt x="99632" y="231965"/>
                </a:lnTo>
                <a:lnTo>
                  <a:pt x="33832" y="231965"/>
                </a:lnTo>
                <a:lnTo>
                  <a:pt x="33832" y="192036"/>
                </a:lnTo>
                <a:lnTo>
                  <a:pt x="99543" y="192036"/>
                </a:lnTo>
                <a:lnTo>
                  <a:pt x="98770" y="176632"/>
                </a:lnTo>
                <a:lnTo>
                  <a:pt x="94227" y="165222"/>
                </a:lnTo>
                <a:lnTo>
                  <a:pt x="83340" y="159300"/>
                </a:lnTo>
                <a:lnTo>
                  <a:pt x="63398" y="157607"/>
                </a:lnTo>
                <a:lnTo>
                  <a:pt x="33832" y="157607"/>
                </a:lnTo>
                <a:lnTo>
                  <a:pt x="33832" y="130175"/>
                </a:lnTo>
                <a:lnTo>
                  <a:pt x="65227" y="130175"/>
                </a:lnTo>
                <a:lnTo>
                  <a:pt x="83346" y="129225"/>
                </a:lnTo>
                <a:lnTo>
                  <a:pt x="93775" y="124871"/>
                </a:lnTo>
                <a:lnTo>
                  <a:pt x="98543" y="114857"/>
                </a:lnTo>
                <a:lnTo>
                  <a:pt x="99682" y="96926"/>
                </a:lnTo>
                <a:lnTo>
                  <a:pt x="99682" y="96342"/>
                </a:lnTo>
                <a:lnTo>
                  <a:pt x="33832" y="96342"/>
                </a:lnTo>
                <a:lnTo>
                  <a:pt x="33832" y="67068"/>
                </a:lnTo>
                <a:lnTo>
                  <a:pt x="99682" y="67068"/>
                </a:lnTo>
                <a:lnTo>
                  <a:pt x="99597" y="60960"/>
                </a:lnTo>
                <a:lnTo>
                  <a:pt x="98224" y="46013"/>
                </a:lnTo>
                <a:lnTo>
                  <a:pt x="92824" y="36660"/>
                </a:lnTo>
                <a:lnTo>
                  <a:pt x="81937" y="32224"/>
                </a:lnTo>
                <a:lnTo>
                  <a:pt x="64020" y="31102"/>
                </a:lnTo>
                <a:lnTo>
                  <a:pt x="67360" y="19519"/>
                </a:lnTo>
                <a:lnTo>
                  <a:pt x="67983" y="17056"/>
                </a:lnTo>
                <a:lnTo>
                  <a:pt x="67983" y="5181"/>
                </a:lnTo>
                <a:lnTo>
                  <a:pt x="58534" y="0"/>
                </a:lnTo>
                <a:close/>
              </a:path>
              <a:path w="270509" h="282575">
                <a:moveTo>
                  <a:pt x="99543" y="192036"/>
                </a:moveTo>
                <a:lnTo>
                  <a:pt x="65849" y="192036"/>
                </a:lnTo>
                <a:lnTo>
                  <a:pt x="66446" y="192659"/>
                </a:lnTo>
                <a:lnTo>
                  <a:pt x="66446" y="231051"/>
                </a:lnTo>
                <a:lnTo>
                  <a:pt x="65227" y="231965"/>
                </a:lnTo>
                <a:lnTo>
                  <a:pt x="99632" y="231965"/>
                </a:lnTo>
                <a:lnTo>
                  <a:pt x="99543" y="192036"/>
                </a:lnTo>
                <a:close/>
              </a:path>
              <a:path w="270509" h="282575">
                <a:moveTo>
                  <a:pt x="99682" y="67068"/>
                </a:moveTo>
                <a:lnTo>
                  <a:pt x="66154" y="67068"/>
                </a:lnTo>
                <a:lnTo>
                  <a:pt x="66446" y="67665"/>
                </a:lnTo>
                <a:lnTo>
                  <a:pt x="66446" y="96342"/>
                </a:lnTo>
                <a:lnTo>
                  <a:pt x="99682" y="96342"/>
                </a:lnTo>
                <a:lnTo>
                  <a:pt x="99682" y="67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28696" y="575517"/>
            <a:ext cx="287655" cy="280035"/>
          </a:xfrm>
          <a:custGeom>
            <a:avLst/>
            <a:gdLst/>
            <a:ahLst/>
            <a:cxnLst/>
            <a:rect l="l" t="t" r="r" b="b"/>
            <a:pathLst>
              <a:path w="287654" h="280034">
                <a:moveTo>
                  <a:pt x="92869" y="97523"/>
                </a:moveTo>
                <a:lnTo>
                  <a:pt x="81909" y="97523"/>
                </a:lnTo>
                <a:lnTo>
                  <a:pt x="74886" y="104254"/>
                </a:lnTo>
                <a:lnTo>
                  <a:pt x="73972" y="113995"/>
                </a:lnTo>
                <a:lnTo>
                  <a:pt x="74016" y="128211"/>
                </a:lnTo>
                <a:lnTo>
                  <a:pt x="74146" y="134416"/>
                </a:lnTo>
                <a:lnTo>
                  <a:pt x="74197" y="136846"/>
                </a:lnTo>
                <a:lnTo>
                  <a:pt x="68720" y="189210"/>
                </a:lnTo>
                <a:lnTo>
                  <a:pt x="40748" y="237147"/>
                </a:lnTo>
                <a:lnTo>
                  <a:pt x="31118" y="246711"/>
                </a:lnTo>
                <a:lnTo>
                  <a:pt x="25694" y="252847"/>
                </a:lnTo>
                <a:lnTo>
                  <a:pt x="23302" y="257378"/>
                </a:lnTo>
                <a:lnTo>
                  <a:pt x="22765" y="262128"/>
                </a:lnTo>
                <a:lnTo>
                  <a:pt x="23837" y="267978"/>
                </a:lnTo>
                <a:lnTo>
                  <a:pt x="27223" y="273716"/>
                </a:lnTo>
                <a:lnTo>
                  <a:pt x="33181" y="278083"/>
                </a:lnTo>
                <a:lnTo>
                  <a:pt x="41968" y="279819"/>
                </a:lnTo>
                <a:lnTo>
                  <a:pt x="46811" y="279404"/>
                </a:lnTo>
                <a:lnTo>
                  <a:pt x="77642" y="253301"/>
                </a:lnTo>
                <a:lnTo>
                  <a:pt x="105449" y="194202"/>
                </a:lnTo>
                <a:lnTo>
                  <a:pt x="111657" y="136846"/>
                </a:lnTo>
                <a:lnTo>
                  <a:pt x="111767" y="134416"/>
                </a:lnTo>
                <a:lnTo>
                  <a:pt x="111225" y="121310"/>
                </a:lnTo>
                <a:lnTo>
                  <a:pt x="111112" y="118567"/>
                </a:lnTo>
                <a:lnTo>
                  <a:pt x="111088" y="117974"/>
                </a:lnTo>
                <a:lnTo>
                  <a:pt x="108381" y="106478"/>
                </a:lnTo>
                <a:lnTo>
                  <a:pt x="102642" y="99728"/>
                </a:lnTo>
                <a:lnTo>
                  <a:pt x="92869" y="97523"/>
                </a:lnTo>
                <a:close/>
              </a:path>
              <a:path w="287654" h="280034">
                <a:moveTo>
                  <a:pt x="189999" y="94275"/>
                </a:moveTo>
                <a:lnTo>
                  <a:pt x="188718" y="94275"/>
                </a:lnTo>
                <a:lnTo>
                  <a:pt x="179160" y="96062"/>
                </a:lnTo>
                <a:lnTo>
                  <a:pt x="171903" y="257378"/>
                </a:lnTo>
                <a:lnTo>
                  <a:pt x="172049" y="262128"/>
                </a:lnTo>
                <a:lnTo>
                  <a:pt x="172158" y="265709"/>
                </a:lnTo>
                <a:lnTo>
                  <a:pt x="174491" y="273307"/>
                </a:lnTo>
                <a:lnTo>
                  <a:pt x="180821" y="277766"/>
                </a:lnTo>
                <a:lnTo>
                  <a:pt x="193148" y="279222"/>
                </a:lnTo>
                <a:lnTo>
                  <a:pt x="203253" y="277341"/>
                </a:lnTo>
                <a:lnTo>
                  <a:pt x="208519" y="272173"/>
                </a:lnTo>
                <a:lnTo>
                  <a:pt x="210522" y="264434"/>
                </a:lnTo>
                <a:lnTo>
                  <a:pt x="210755" y="257378"/>
                </a:lnTo>
                <a:lnTo>
                  <a:pt x="210680" y="113995"/>
                </a:lnTo>
                <a:lnTo>
                  <a:pt x="189999" y="94275"/>
                </a:lnTo>
                <a:close/>
              </a:path>
              <a:path w="287654" h="280034">
                <a:moveTo>
                  <a:pt x="143466" y="0"/>
                </a:moveTo>
                <a:lnTo>
                  <a:pt x="134299" y="1990"/>
                </a:lnTo>
                <a:lnTo>
                  <a:pt x="124727" y="7239"/>
                </a:lnTo>
                <a:lnTo>
                  <a:pt x="114927" y="14658"/>
                </a:lnTo>
                <a:lnTo>
                  <a:pt x="105074" y="23164"/>
                </a:lnTo>
                <a:lnTo>
                  <a:pt x="86431" y="38461"/>
                </a:lnTo>
                <a:lnTo>
                  <a:pt x="67076" y="52306"/>
                </a:lnTo>
                <a:lnTo>
                  <a:pt x="46292" y="65296"/>
                </a:lnTo>
                <a:lnTo>
                  <a:pt x="11473" y="84515"/>
                </a:lnTo>
                <a:lnTo>
                  <a:pt x="4323" y="89425"/>
                </a:lnTo>
                <a:lnTo>
                  <a:pt x="829" y="94275"/>
                </a:lnTo>
                <a:lnTo>
                  <a:pt x="128" y="99060"/>
                </a:lnTo>
                <a:lnTo>
                  <a:pt x="30" y="99728"/>
                </a:lnTo>
                <a:lnTo>
                  <a:pt x="0" y="101226"/>
                </a:lnTo>
                <a:lnTo>
                  <a:pt x="946" y="107679"/>
                </a:lnTo>
                <a:lnTo>
                  <a:pt x="1021" y="108194"/>
                </a:lnTo>
                <a:lnTo>
                  <a:pt x="4480" y="114833"/>
                </a:lnTo>
                <a:lnTo>
                  <a:pt x="10449" y="119529"/>
                </a:lnTo>
                <a:lnTo>
                  <a:pt x="19095" y="121310"/>
                </a:lnTo>
                <a:lnTo>
                  <a:pt x="38835" y="113995"/>
                </a:lnTo>
                <a:lnTo>
                  <a:pt x="38975" y="113995"/>
                </a:lnTo>
                <a:lnTo>
                  <a:pt x="107365" y="70132"/>
                </a:lnTo>
                <a:lnTo>
                  <a:pt x="138284" y="44500"/>
                </a:lnTo>
                <a:lnTo>
                  <a:pt x="142552" y="40525"/>
                </a:lnTo>
                <a:lnTo>
                  <a:pt x="204976" y="40525"/>
                </a:lnTo>
                <a:lnTo>
                  <a:pt x="203026" y="39179"/>
                </a:lnTo>
                <a:lnTo>
                  <a:pt x="186760" y="26504"/>
                </a:lnTo>
                <a:lnTo>
                  <a:pt x="168124" y="11304"/>
                </a:lnTo>
                <a:lnTo>
                  <a:pt x="156545" y="3422"/>
                </a:lnTo>
                <a:lnTo>
                  <a:pt x="149250" y="455"/>
                </a:lnTo>
                <a:lnTo>
                  <a:pt x="143466" y="0"/>
                </a:lnTo>
                <a:close/>
              </a:path>
              <a:path w="287654" h="280034">
                <a:moveTo>
                  <a:pt x="204976" y="40525"/>
                </a:moveTo>
                <a:lnTo>
                  <a:pt x="147441" y="40525"/>
                </a:lnTo>
                <a:lnTo>
                  <a:pt x="148660" y="41440"/>
                </a:lnTo>
                <a:lnTo>
                  <a:pt x="149575" y="42062"/>
                </a:lnTo>
                <a:lnTo>
                  <a:pt x="158158" y="48996"/>
                </a:lnTo>
                <a:lnTo>
                  <a:pt x="207026" y="87315"/>
                </a:lnTo>
                <a:lnTo>
                  <a:pt x="251411" y="113995"/>
                </a:lnTo>
                <a:lnTo>
                  <a:pt x="268764" y="118567"/>
                </a:lnTo>
                <a:lnTo>
                  <a:pt x="278865" y="115903"/>
                </a:lnTo>
                <a:lnTo>
                  <a:pt x="284457" y="109837"/>
                </a:lnTo>
                <a:lnTo>
                  <a:pt x="286850" y="103259"/>
                </a:lnTo>
                <a:lnTo>
                  <a:pt x="287096" y="101226"/>
                </a:lnTo>
                <a:lnTo>
                  <a:pt x="287173" y="100584"/>
                </a:lnTo>
                <a:lnTo>
                  <a:pt x="287276" y="99728"/>
                </a:lnTo>
                <a:lnTo>
                  <a:pt x="262059" y="74980"/>
                </a:lnTo>
                <a:lnTo>
                  <a:pt x="243564" y="65563"/>
                </a:lnTo>
                <a:lnTo>
                  <a:pt x="222924" y="52914"/>
                </a:lnTo>
                <a:lnTo>
                  <a:pt x="204976" y="40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95049" y="487753"/>
            <a:ext cx="1761558" cy="50177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8750" y="3687581"/>
            <a:ext cx="3258489" cy="323701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9499" y="7089450"/>
            <a:ext cx="6531203" cy="233612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59321" y="3687581"/>
            <a:ext cx="3258489" cy="323701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586613" y="538405"/>
            <a:ext cx="459740" cy="490855"/>
            <a:chOff x="8586613" y="538405"/>
            <a:chExt cx="459740" cy="490855"/>
          </a:xfrm>
        </p:grpSpPr>
        <p:sp>
          <p:nvSpPr>
            <p:cNvPr id="20" name="object 20"/>
            <p:cNvSpPr/>
            <p:nvPr/>
          </p:nvSpPr>
          <p:spPr>
            <a:xfrm>
              <a:off x="8586613" y="538405"/>
              <a:ext cx="454659" cy="433070"/>
            </a:xfrm>
            <a:custGeom>
              <a:avLst/>
              <a:gdLst/>
              <a:ahLst/>
              <a:cxnLst/>
              <a:rect l="l" t="t" r="r" b="b"/>
              <a:pathLst>
                <a:path w="454659" h="433069">
                  <a:moveTo>
                    <a:pt x="201310" y="280236"/>
                  </a:moveTo>
                  <a:lnTo>
                    <a:pt x="194396" y="309707"/>
                  </a:lnTo>
                  <a:lnTo>
                    <a:pt x="194272" y="309985"/>
                  </a:lnTo>
                  <a:lnTo>
                    <a:pt x="193925" y="337704"/>
                  </a:lnTo>
                  <a:lnTo>
                    <a:pt x="222672" y="400047"/>
                  </a:lnTo>
                  <a:lnTo>
                    <a:pt x="258739" y="427477"/>
                  </a:lnTo>
                  <a:lnTo>
                    <a:pt x="278849" y="432982"/>
                  </a:lnTo>
                  <a:lnTo>
                    <a:pt x="290278" y="413288"/>
                  </a:lnTo>
                  <a:lnTo>
                    <a:pt x="300307" y="365122"/>
                  </a:lnTo>
                  <a:lnTo>
                    <a:pt x="381581" y="365122"/>
                  </a:lnTo>
                  <a:lnTo>
                    <a:pt x="392306" y="320406"/>
                  </a:lnTo>
                  <a:lnTo>
                    <a:pt x="394809" y="281404"/>
                  </a:lnTo>
                  <a:lnTo>
                    <a:pt x="204562" y="281404"/>
                  </a:lnTo>
                  <a:lnTo>
                    <a:pt x="201310" y="280236"/>
                  </a:lnTo>
                  <a:close/>
                </a:path>
                <a:path w="454659" h="433069">
                  <a:moveTo>
                    <a:pt x="381581" y="365122"/>
                  </a:moveTo>
                  <a:lnTo>
                    <a:pt x="300307" y="365122"/>
                  </a:lnTo>
                  <a:lnTo>
                    <a:pt x="342671" y="389691"/>
                  </a:lnTo>
                  <a:lnTo>
                    <a:pt x="366375" y="393223"/>
                  </a:lnTo>
                  <a:lnTo>
                    <a:pt x="380045" y="371525"/>
                  </a:lnTo>
                  <a:lnTo>
                    <a:pt x="381581" y="365122"/>
                  </a:lnTo>
                  <a:close/>
                </a:path>
                <a:path w="454659" h="433069">
                  <a:moveTo>
                    <a:pt x="116592" y="171372"/>
                  </a:moveTo>
                  <a:lnTo>
                    <a:pt x="51940" y="183119"/>
                  </a:lnTo>
                  <a:lnTo>
                    <a:pt x="2385" y="238175"/>
                  </a:lnTo>
                  <a:lnTo>
                    <a:pt x="0" y="256704"/>
                  </a:lnTo>
                  <a:lnTo>
                    <a:pt x="20907" y="267196"/>
                  </a:lnTo>
                  <a:lnTo>
                    <a:pt x="69383" y="276349"/>
                  </a:lnTo>
                  <a:lnTo>
                    <a:pt x="40097" y="322354"/>
                  </a:lnTo>
                  <a:lnTo>
                    <a:pt x="34169" y="347779"/>
                  </a:lnTo>
                  <a:lnTo>
                    <a:pt x="55049" y="361705"/>
                  </a:lnTo>
                  <a:lnTo>
                    <a:pt x="106187" y="373212"/>
                  </a:lnTo>
                  <a:lnTo>
                    <a:pt x="149044" y="375564"/>
                  </a:lnTo>
                  <a:lnTo>
                    <a:pt x="173243" y="366640"/>
                  </a:lnTo>
                  <a:lnTo>
                    <a:pt x="187708" y="337704"/>
                  </a:lnTo>
                  <a:lnTo>
                    <a:pt x="201212" y="280649"/>
                  </a:lnTo>
                  <a:lnTo>
                    <a:pt x="201310" y="280236"/>
                  </a:lnTo>
                  <a:lnTo>
                    <a:pt x="198021" y="279054"/>
                  </a:lnTo>
                  <a:lnTo>
                    <a:pt x="394301" y="279054"/>
                  </a:lnTo>
                  <a:lnTo>
                    <a:pt x="386859" y="257720"/>
                  </a:lnTo>
                  <a:lnTo>
                    <a:pt x="360346" y="242908"/>
                  </a:lnTo>
                  <a:lnTo>
                    <a:pt x="315482" y="229867"/>
                  </a:lnTo>
                  <a:lnTo>
                    <a:pt x="306631" y="229867"/>
                  </a:lnTo>
                  <a:lnTo>
                    <a:pt x="307093" y="228586"/>
                  </a:lnTo>
                  <a:lnTo>
                    <a:pt x="307345" y="227538"/>
                  </a:lnTo>
                  <a:lnTo>
                    <a:pt x="308295" y="225245"/>
                  </a:lnTo>
                  <a:lnTo>
                    <a:pt x="406389" y="225245"/>
                  </a:lnTo>
                  <a:lnTo>
                    <a:pt x="430012" y="208214"/>
                  </a:lnTo>
                  <a:lnTo>
                    <a:pt x="447653" y="181772"/>
                  </a:lnTo>
                  <a:lnTo>
                    <a:pt x="145976" y="181772"/>
                  </a:lnTo>
                  <a:lnTo>
                    <a:pt x="147009" y="177797"/>
                  </a:lnTo>
                  <a:lnTo>
                    <a:pt x="147335" y="177797"/>
                  </a:lnTo>
                  <a:lnTo>
                    <a:pt x="116592" y="171372"/>
                  </a:lnTo>
                  <a:close/>
                </a:path>
                <a:path w="454659" h="433069">
                  <a:moveTo>
                    <a:pt x="394301" y="279054"/>
                  </a:moveTo>
                  <a:lnTo>
                    <a:pt x="198021" y="279054"/>
                  </a:lnTo>
                  <a:lnTo>
                    <a:pt x="201361" y="280020"/>
                  </a:lnTo>
                  <a:lnTo>
                    <a:pt x="204562" y="281404"/>
                  </a:lnTo>
                  <a:lnTo>
                    <a:pt x="394809" y="281404"/>
                  </a:lnTo>
                  <a:lnTo>
                    <a:pt x="394857" y="280649"/>
                  </a:lnTo>
                  <a:lnTo>
                    <a:pt x="394301" y="279054"/>
                  </a:lnTo>
                  <a:close/>
                </a:path>
                <a:path w="454659" h="433069">
                  <a:moveTo>
                    <a:pt x="406389" y="225245"/>
                  </a:moveTo>
                  <a:lnTo>
                    <a:pt x="308295" y="225245"/>
                  </a:lnTo>
                  <a:lnTo>
                    <a:pt x="307485" y="227538"/>
                  </a:lnTo>
                  <a:lnTo>
                    <a:pt x="337777" y="235301"/>
                  </a:lnTo>
                  <a:lnTo>
                    <a:pt x="370127" y="236638"/>
                  </a:lnTo>
                  <a:lnTo>
                    <a:pt x="401755" y="228586"/>
                  </a:lnTo>
                  <a:lnTo>
                    <a:pt x="406389" y="225245"/>
                  </a:lnTo>
                  <a:close/>
                </a:path>
                <a:path w="454659" h="433069">
                  <a:moveTo>
                    <a:pt x="307470" y="227538"/>
                  </a:moveTo>
                  <a:lnTo>
                    <a:pt x="307024" y="228586"/>
                  </a:lnTo>
                  <a:lnTo>
                    <a:pt x="306631" y="229867"/>
                  </a:lnTo>
                  <a:lnTo>
                    <a:pt x="315482" y="229867"/>
                  </a:lnTo>
                  <a:lnTo>
                    <a:pt x="307470" y="227538"/>
                  </a:lnTo>
                  <a:close/>
                </a:path>
                <a:path w="454659" h="433069">
                  <a:moveTo>
                    <a:pt x="452205" y="173657"/>
                  </a:moveTo>
                  <a:lnTo>
                    <a:pt x="148085" y="173657"/>
                  </a:lnTo>
                  <a:lnTo>
                    <a:pt x="147335" y="177797"/>
                  </a:lnTo>
                  <a:lnTo>
                    <a:pt x="145976" y="181772"/>
                  </a:lnTo>
                  <a:lnTo>
                    <a:pt x="447653" y="181772"/>
                  </a:lnTo>
                  <a:lnTo>
                    <a:pt x="451964" y="175310"/>
                  </a:lnTo>
                  <a:lnTo>
                    <a:pt x="452205" y="173657"/>
                  </a:lnTo>
                  <a:close/>
                </a:path>
                <a:path w="454659" h="433069">
                  <a:moveTo>
                    <a:pt x="89492" y="15790"/>
                  </a:moveTo>
                  <a:lnTo>
                    <a:pt x="75564" y="36677"/>
                  </a:lnTo>
                  <a:lnTo>
                    <a:pt x="64049" y="87831"/>
                  </a:lnTo>
                  <a:lnTo>
                    <a:pt x="62432" y="122463"/>
                  </a:lnTo>
                  <a:lnTo>
                    <a:pt x="62371" y="123772"/>
                  </a:lnTo>
                  <a:lnTo>
                    <a:pt x="62250" y="126362"/>
                  </a:lnTo>
                  <a:lnTo>
                    <a:pt x="70326" y="148578"/>
                  </a:lnTo>
                  <a:lnTo>
                    <a:pt x="96085" y="162911"/>
                  </a:lnTo>
                  <a:lnTo>
                    <a:pt x="147335" y="177797"/>
                  </a:lnTo>
                  <a:lnTo>
                    <a:pt x="147009" y="177797"/>
                  </a:lnTo>
                  <a:lnTo>
                    <a:pt x="148085" y="173657"/>
                  </a:lnTo>
                  <a:lnTo>
                    <a:pt x="452205" y="173657"/>
                  </a:lnTo>
                  <a:lnTo>
                    <a:pt x="454656" y="156823"/>
                  </a:lnTo>
                  <a:lnTo>
                    <a:pt x="433927" y="145985"/>
                  </a:lnTo>
                  <a:lnTo>
                    <a:pt x="385613" y="136027"/>
                  </a:lnTo>
                  <a:lnTo>
                    <a:pt x="393049" y="124762"/>
                  </a:lnTo>
                  <a:lnTo>
                    <a:pt x="260327" y="124762"/>
                  </a:lnTo>
                  <a:lnTo>
                    <a:pt x="257254" y="123772"/>
                  </a:lnTo>
                  <a:lnTo>
                    <a:pt x="254269" y="122463"/>
                  </a:lnTo>
                  <a:lnTo>
                    <a:pt x="257510" y="122463"/>
                  </a:lnTo>
                  <a:lnTo>
                    <a:pt x="263091" y="93988"/>
                  </a:lnTo>
                  <a:lnTo>
                    <a:pt x="262356" y="65190"/>
                  </a:lnTo>
                  <a:lnTo>
                    <a:pt x="262288" y="62537"/>
                  </a:lnTo>
                  <a:lnTo>
                    <a:pt x="258671" y="51001"/>
                  </a:lnTo>
                  <a:lnTo>
                    <a:pt x="160912" y="51001"/>
                  </a:lnTo>
                  <a:lnTo>
                    <a:pt x="114914" y="21715"/>
                  </a:lnTo>
                  <a:lnTo>
                    <a:pt x="89492" y="15790"/>
                  </a:lnTo>
                  <a:close/>
                </a:path>
                <a:path w="454659" h="433069">
                  <a:moveTo>
                    <a:pt x="310875" y="36677"/>
                  </a:moveTo>
                  <a:lnTo>
                    <a:pt x="310523" y="36677"/>
                  </a:lnTo>
                  <a:lnTo>
                    <a:pt x="287585" y="44903"/>
                  </a:lnTo>
                  <a:lnTo>
                    <a:pt x="272725" y="71277"/>
                  </a:lnTo>
                  <a:lnTo>
                    <a:pt x="257300" y="123614"/>
                  </a:lnTo>
                  <a:lnTo>
                    <a:pt x="260327" y="124762"/>
                  </a:lnTo>
                  <a:lnTo>
                    <a:pt x="393049" y="124762"/>
                  </a:lnTo>
                  <a:lnTo>
                    <a:pt x="415659" y="90513"/>
                  </a:lnTo>
                  <a:lnTo>
                    <a:pt x="422006" y="65190"/>
                  </a:lnTo>
                  <a:lnTo>
                    <a:pt x="401469" y="51001"/>
                  </a:lnTo>
                  <a:lnTo>
                    <a:pt x="401685" y="51001"/>
                  </a:lnTo>
                  <a:lnTo>
                    <a:pt x="350396" y="38567"/>
                  </a:lnTo>
                  <a:lnTo>
                    <a:pt x="310875" y="36677"/>
                  </a:lnTo>
                  <a:close/>
                </a:path>
                <a:path w="454659" h="433069">
                  <a:moveTo>
                    <a:pt x="257510" y="122463"/>
                  </a:moveTo>
                  <a:lnTo>
                    <a:pt x="254269" y="122463"/>
                  </a:lnTo>
                  <a:lnTo>
                    <a:pt x="257300" y="123614"/>
                  </a:lnTo>
                  <a:lnTo>
                    <a:pt x="257510" y="122463"/>
                  </a:lnTo>
                  <a:close/>
                </a:path>
                <a:path w="454659" h="433069">
                  <a:moveTo>
                    <a:pt x="205426" y="0"/>
                  </a:moveTo>
                  <a:lnTo>
                    <a:pt x="183065" y="14378"/>
                  </a:lnTo>
                  <a:lnTo>
                    <a:pt x="167493" y="35670"/>
                  </a:lnTo>
                  <a:lnTo>
                    <a:pt x="160912" y="51001"/>
                  </a:lnTo>
                  <a:lnTo>
                    <a:pt x="258671" y="51001"/>
                  </a:lnTo>
                  <a:lnTo>
                    <a:pt x="252748" y="32112"/>
                  </a:lnTo>
                  <a:lnTo>
                    <a:pt x="232375" y="5408"/>
                  </a:lnTo>
                  <a:lnTo>
                    <a:pt x="205426" y="0"/>
                  </a:lnTo>
                  <a:close/>
                </a:path>
              </a:pathLst>
            </a:custGeom>
            <a:solidFill>
              <a:srgbClr val="68B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7640" y="778861"/>
              <a:ext cx="218414" cy="250372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24876" y="1142694"/>
            <a:ext cx="6601244" cy="238041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98269" y="9667398"/>
            <a:ext cx="6588747" cy="69907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255028" y="7215987"/>
            <a:ext cx="713727" cy="94485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54995" y="3806989"/>
            <a:ext cx="713727" cy="94485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900213" y="3806989"/>
            <a:ext cx="713714" cy="94484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670015" y="1276603"/>
            <a:ext cx="713739" cy="944879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78292" y="1191800"/>
            <a:ext cx="2947670" cy="167640"/>
            <a:chOff x="878292" y="1191800"/>
            <a:chExt cx="2947670" cy="16764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2132" y="1203176"/>
              <a:ext cx="157975" cy="146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8292" y="1221518"/>
              <a:ext cx="159054" cy="1101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1188" y="1194997"/>
              <a:ext cx="160274" cy="14800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7161" y="1191800"/>
              <a:ext cx="2398551" cy="16721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954943" y="1191089"/>
            <a:ext cx="2409825" cy="168910"/>
            <a:chOff x="3954943" y="1191089"/>
            <a:chExt cx="2409825" cy="168910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54943" y="1192325"/>
              <a:ext cx="1070803" cy="1668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4276" y="1191089"/>
              <a:ext cx="1310420" cy="168287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00158" y="1191970"/>
            <a:ext cx="529750" cy="1668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93566" y="1453752"/>
            <a:ext cx="1499948" cy="16508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324865" y="1453404"/>
            <a:ext cx="350520" cy="166370"/>
            <a:chOff x="2324865" y="1453404"/>
            <a:chExt cx="350520" cy="166370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24865" y="1453404"/>
              <a:ext cx="165265" cy="16578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12983" y="1454275"/>
              <a:ext cx="162064" cy="164388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2755372" y="152009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726" y="0"/>
                </a:moveTo>
                <a:lnTo>
                  <a:pt x="7111" y="0"/>
                </a:lnTo>
                <a:lnTo>
                  <a:pt x="0" y="7124"/>
                </a:lnTo>
                <a:lnTo>
                  <a:pt x="0" y="24917"/>
                </a:lnTo>
                <a:lnTo>
                  <a:pt x="7111" y="32029"/>
                </a:lnTo>
                <a:lnTo>
                  <a:pt x="24726" y="32029"/>
                </a:lnTo>
                <a:lnTo>
                  <a:pt x="32016" y="24917"/>
                </a:lnTo>
                <a:lnTo>
                  <a:pt x="32016" y="16014"/>
                </a:lnTo>
                <a:lnTo>
                  <a:pt x="32016" y="7302"/>
                </a:lnTo>
                <a:lnTo>
                  <a:pt x="247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2870019" y="1451439"/>
            <a:ext cx="4133850" cy="168275"/>
            <a:chOff x="2870019" y="1451439"/>
            <a:chExt cx="4133850" cy="168275"/>
          </a:xfrm>
        </p:grpSpPr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70019" y="1451613"/>
              <a:ext cx="2337074" cy="1675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35648" y="1451439"/>
              <a:ext cx="1768102" cy="167054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6234" y="1712670"/>
            <a:ext cx="963344" cy="16474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5592" y="502710"/>
            <a:ext cx="4369167" cy="502291"/>
          </a:xfrm>
          <a:prstGeom prst="rect">
            <a:avLst/>
          </a:prstGeom>
        </p:spPr>
      </p:pic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6E71EDCA-75CE-F1D4-4B0D-8D42791B0224}"/>
              </a:ext>
            </a:extLst>
          </p:cNvPr>
          <p:cNvGrpSpPr/>
          <p:nvPr/>
        </p:nvGrpSpPr>
        <p:grpSpPr>
          <a:xfrm>
            <a:off x="389141" y="2028387"/>
            <a:ext cx="7123972" cy="2054007"/>
            <a:chOff x="562506" y="5909649"/>
            <a:chExt cx="7123972" cy="2054007"/>
          </a:xfrm>
        </p:grpSpPr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7331CFE2-582E-EC5E-FDCE-0496A087C678}"/>
                </a:ext>
              </a:extLst>
            </p:cNvPr>
            <p:cNvGrpSpPr/>
            <p:nvPr/>
          </p:nvGrpSpPr>
          <p:grpSpPr>
            <a:xfrm>
              <a:off x="562506" y="5909649"/>
              <a:ext cx="7123972" cy="221814"/>
              <a:chOff x="528304" y="6070018"/>
              <a:chExt cx="7123972" cy="221814"/>
            </a:xfrm>
          </p:grpSpPr>
          <p:pic>
            <p:nvPicPr>
              <p:cNvPr id="136" name="object 136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28304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37" name="object 137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705088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38" name="object 138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972171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39" name="object 139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148953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0" name="object 140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6325737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1" name="object 141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6502520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2" name="object 142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679309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3" name="object 143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856092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4" name="object 144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7032875" y="6116469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5" name="object 145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7209659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6" name="object 146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386442" y="6116469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7" name="object 147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563224" y="6116469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8" name="object 148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81871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49" name="object 149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058654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50" name="object 150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235436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51" name="object 151"/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1412219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52" name="object 152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589003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53" name="object 153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765792" y="6128457"/>
                <a:ext cx="89052" cy="89065"/>
              </a:xfrm>
              <a:prstGeom prst="rect">
                <a:avLst/>
              </a:prstGeom>
            </p:spPr>
          </p:pic>
          <p:pic>
            <p:nvPicPr>
              <p:cNvPr id="162" name="object 162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2038280" y="6070018"/>
                <a:ext cx="3631366" cy="221814"/>
              </a:xfrm>
              <a:prstGeom prst="rect">
                <a:avLst/>
              </a:prstGeom>
            </p:spPr>
          </p:pic>
          <p:pic>
            <p:nvPicPr>
              <p:cNvPr id="163" name="object 163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5735080" y="6086707"/>
                <a:ext cx="125207" cy="188429"/>
              </a:xfrm>
              <a:prstGeom prst="rect">
                <a:avLst/>
              </a:prstGeom>
            </p:spPr>
          </p:pic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D40B5443-FDFE-EED3-1128-D396DA1AF3CB}"/>
                </a:ext>
              </a:extLst>
            </p:cNvPr>
            <p:cNvGrpSpPr/>
            <p:nvPr/>
          </p:nvGrpSpPr>
          <p:grpSpPr>
            <a:xfrm>
              <a:off x="979393" y="6468016"/>
              <a:ext cx="6348197" cy="1495640"/>
              <a:chOff x="979393" y="6468016"/>
              <a:chExt cx="6348197" cy="1495640"/>
            </a:xfrm>
          </p:grpSpPr>
          <p:pic>
            <p:nvPicPr>
              <p:cNvPr id="164" name="object 164"/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979393" y="6468767"/>
                <a:ext cx="4145756" cy="146083"/>
              </a:xfrm>
              <a:prstGeom prst="rect">
                <a:avLst/>
              </a:prstGeom>
            </p:spPr>
          </p:pic>
          <p:pic>
            <p:nvPicPr>
              <p:cNvPr id="166" name="object 166"/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5195682" y="6468016"/>
                <a:ext cx="2129913" cy="147292"/>
              </a:xfrm>
              <a:prstGeom prst="rect">
                <a:avLst/>
              </a:prstGeom>
            </p:spPr>
          </p:pic>
          <p:pic>
            <p:nvPicPr>
              <p:cNvPr id="167" name="object 167"/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980906" y="6705799"/>
                <a:ext cx="1650790" cy="141960"/>
              </a:xfrm>
              <a:prstGeom prst="rect">
                <a:avLst/>
              </a:prstGeom>
            </p:spPr>
          </p:pic>
          <p:pic>
            <p:nvPicPr>
              <p:cNvPr id="169" name="object 169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2857853" y="6701849"/>
                <a:ext cx="4469737" cy="147132"/>
              </a:xfrm>
              <a:prstGeom prst="rect">
                <a:avLst/>
              </a:prstGeom>
            </p:spPr>
          </p:pic>
          <p:pic>
            <p:nvPicPr>
              <p:cNvPr id="170" name="object 170"/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981375" y="6935374"/>
                <a:ext cx="2488679" cy="148511"/>
              </a:xfrm>
              <a:prstGeom prst="rect">
                <a:avLst/>
              </a:prstGeom>
            </p:spPr>
          </p:pic>
          <p:grpSp>
            <p:nvGrpSpPr>
              <p:cNvPr id="171" name="object 171"/>
              <p:cNvGrpSpPr/>
              <p:nvPr/>
            </p:nvGrpSpPr>
            <p:grpSpPr>
              <a:xfrm>
                <a:off x="1150992" y="7169047"/>
                <a:ext cx="3636645" cy="147320"/>
                <a:chOff x="1150992" y="7169047"/>
                <a:chExt cx="3636645" cy="147320"/>
              </a:xfrm>
            </p:grpSpPr>
            <p:pic>
              <p:nvPicPr>
                <p:cNvPr id="172" name="object 172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1150992" y="7169047"/>
                  <a:ext cx="1838952" cy="146823"/>
                </a:xfrm>
                <a:prstGeom prst="rect">
                  <a:avLst/>
                </a:prstGeom>
              </p:spPr>
            </p:pic>
            <p:sp>
              <p:nvSpPr>
                <p:cNvPr id="173" name="object 173"/>
                <p:cNvSpPr/>
                <p:nvPr/>
              </p:nvSpPr>
              <p:spPr>
                <a:xfrm>
                  <a:off x="3005887" y="7177124"/>
                  <a:ext cx="267335" cy="133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35" h="133984">
                      <a:moveTo>
                        <a:pt x="135242" y="64287"/>
                      </a:moveTo>
                      <a:lnTo>
                        <a:pt x="132956" y="61391"/>
                      </a:lnTo>
                      <a:lnTo>
                        <a:pt x="128854" y="61391"/>
                      </a:lnTo>
                      <a:lnTo>
                        <a:pt x="1663" y="61391"/>
                      </a:lnTo>
                      <a:lnTo>
                        <a:pt x="0" y="65036"/>
                      </a:lnTo>
                      <a:lnTo>
                        <a:pt x="0" y="70827"/>
                      </a:lnTo>
                      <a:lnTo>
                        <a:pt x="2120" y="74028"/>
                      </a:lnTo>
                      <a:lnTo>
                        <a:pt x="132816" y="74028"/>
                      </a:lnTo>
                      <a:lnTo>
                        <a:pt x="135242" y="71145"/>
                      </a:lnTo>
                      <a:lnTo>
                        <a:pt x="135242" y="64287"/>
                      </a:lnTo>
                      <a:close/>
                    </a:path>
                    <a:path w="267335" h="133984">
                      <a:moveTo>
                        <a:pt x="266928" y="29845"/>
                      </a:moveTo>
                      <a:lnTo>
                        <a:pt x="262813" y="25577"/>
                      </a:lnTo>
                      <a:lnTo>
                        <a:pt x="202793" y="25577"/>
                      </a:lnTo>
                      <a:lnTo>
                        <a:pt x="207378" y="15532"/>
                      </a:lnTo>
                      <a:lnTo>
                        <a:pt x="208584" y="7010"/>
                      </a:lnTo>
                      <a:lnTo>
                        <a:pt x="208584" y="2895"/>
                      </a:lnTo>
                      <a:lnTo>
                        <a:pt x="206159" y="0"/>
                      </a:lnTo>
                      <a:lnTo>
                        <a:pt x="197777" y="0"/>
                      </a:lnTo>
                      <a:lnTo>
                        <a:pt x="195948" y="7772"/>
                      </a:lnTo>
                      <a:lnTo>
                        <a:pt x="186588" y="32550"/>
                      </a:lnTo>
                      <a:lnTo>
                        <a:pt x="173875" y="49326"/>
                      </a:lnTo>
                      <a:lnTo>
                        <a:pt x="162001" y="59232"/>
                      </a:lnTo>
                      <a:lnTo>
                        <a:pt x="155117" y="63360"/>
                      </a:lnTo>
                      <a:lnTo>
                        <a:pt x="150101" y="66103"/>
                      </a:lnTo>
                      <a:lnTo>
                        <a:pt x="150101" y="73266"/>
                      </a:lnTo>
                      <a:lnTo>
                        <a:pt x="152984" y="75387"/>
                      </a:lnTo>
                      <a:lnTo>
                        <a:pt x="156044" y="75387"/>
                      </a:lnTo>
                      <a:lnTo>
                        <a:pt x="161531" y="73215"/>
                      </a:lnTo>
                      <a:lnTo>
                        <a:pt x="171691" y="66344"/>
                      </a:lnTo>
                      <a:lnTo>
                        <a:pt x="184315" y="54254"/>
                      </a:lnTo>
                      <a:lnTo>
                        <a:pt x="197167" y="36398"/>
                      </a:lnTo>
                      <a:lnTo>
                        <a:pt x="255193" y="36398"/>
                      </a:lnTo>
                      <a:lnTo>
                        <a:pt x="255193" y="39446"/>
                      </a:lnTo>
                      <a:lnTo>
                        <a:pt x="254571" y="43218"/>
                      </a:lnTo>
                      <a:lnTo>
                        <a:pt x="251802" y="52832"/>
                      </a:lnTo>
                      <a:lnTo>
                        <a:pt x="245554" y="66751"/>
                      </a:lnTo>
                      <a:lnTo>
                        <a:pt x="234480" y="83464"/>
                      </a:lnTo>
                      <a:lnTo>
                        <a:pt x="220167" y="70739"/>
                      </a:lnTo>
                      <a:lnTo>
                        <a:pt x="209727" y="62509"/>
                      </a:lnTo>
                      <a:lnTo>
                        <a:pt x="202653" y="58801"/>
                      </a:lnTo>
                      <a:lnTo>
                        <a:pt x="199910" y="58801"/>
                      </a:lnTo>
                      <a:lnTo>
                        <a:pt x="197015" y="60477"/>
                      </a:lnTo>
                      <a:lnTo>
                        <a:pt x="197015" y="65798"/>
                      </a:lnTo>
                      <a:lnTo>
                        <a:pt x="197777" y="67017"/>
                      </a:lnTo>
                      <a:lnTo>
                        <a:pt x="215734" y="81661"/>
                      </a:lnTo>
                      <a:lnTo>
                        <a:pt x="221284" y="86690"/>
                      </a:lnTo>
                      <a:lnTo>
                        <a:pt x="192024" y="114896"/>
                      </a:lnTo>
                      <a:lnTo>
                        <a:pt x="169138" y="122618"/>
                      </a:lnTo>
                      <a:lnTo>
                        <a:pt x="166395" y="123685"/>
                      </a:lnTo>
                      <a:lnTo>
                        <a:pt x="166395" y="131305"/>
                      </a:lnTo>
                      <a:lnTo>
                        <a:pt x="168986" y="133731"/>
                      </a:lnTo>
                      <a:lnTo>
                        <a:pt x="172339" y="133731"/>
                      </a:lnTo>
                      <a:lnTo>
                        <a:pt x="179285" y="132041"/>
                      </a:lnTo>
                      <a:lnTo>
                        <a:pt x="194297" y="126403"/>
                      </a:lnTo>
                      <a:lnTo>
                        <a:pt x="213791" y="115938"/>
                      </a:lnTo>
                      <a:lnTo>
                        <a:pt x="234175" y="99758"/>
                      </a:lnTo>
                      <a:lnTo>
                        <a:pt x="237083" y="102806"/>
                      </a:lnTo>
                      <a:lnTo>
                        <a:pt x="241033" y="108140"/>
                      </a:lnTo>
                      <a:lnTo>
                        <a:pt x="244690" y="112268"/>
                      </a:lnTo>
                      <a:lnTo>
                        <a:pt x="245910" y="113169"/>
                      </a:lnTo>
                      <a:lnTo>
                        <a:pt x="251993" y="113169"/>
                      </a:lnTo>
                      <a:lnTo>
                        <a:pt x="253834" y="109969"/>
                      </a:lnTo>
                      <a:lnTo>
                        <a:pt x="253834" y="103276"/>
                      </a:lnTo>
                      <a:lnTo>
                        <a:pt x="242100" y="91084"/>
                      </a:lnTo>
                      <a:lnTo>
                        <a:pt x="254914" y="72085"/>
                      </a:lnTo>
                      <a:lnTo>
                        <a:pt x="262458" y="55892"/>
                      </a:lnTo>
                      <a:lnTo>
                        <a:pt x="266026" y="43776"/>
                      </a:lnTo>
                      <a:lnTo>
                        <a:pt x="266928" y="37020"/>
                      </a:lnTo>
                      <a:lnTo>
                        <a:pt x="266928" y="2984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74" name="object 174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3300337" y="7169047"/>
                  <a:ext cx="1487096" cy="146072"/>
                </a:xfrm>
                <a:prstGeom prst="rect">
                  <a:avLst/>
                </a:prstGeom>
              </p:spPr>
            </p:pic>
          </p:grpSp>
          <p:pic>
            <p:nvPicPr>
              <p:cNvPr id="175" name="object 175"/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980916" y="7405179"/>
                <a:ext cx="3821983" cy="145614"/>
              </a:xfrm>
              <a:prstGeom prst="rect">
                <a:avLst/>
              </a:prstGeom>
            </p:spPr>
          </p:pic>
          <p:pic>
            <p:nvPicPr>
              <p:cNvPr id="176" name="object 176"/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982899" y="7636405"/>
                <a:ext cx="2682232" cy="148060"/>
              </a:xfrm>
              <a:prstGeom prst="rect">
                <a:avLst/>
              </a:prstGeom>
            </p:spPr>
          </p:pic>
          <p:pic>
            <p:nvPicPr>
              <p:cNvPr id="177" name="object 177"/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4991003" y="6960354"/>
                <a:ext cx="734041" cy="1003302"/>
              </a:xfrm>
              <a:prstGeom prst="rect">
                <a:avLst/>
              </a:prstGeom>
            </p:spPr>
          </p:pic>
          <p:pic>
            <p:nvPicPr>
              <p:cNvPr id="179" name="object 179"/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6037755" y="7015865"/>
                <a:ext cx="1033916" cy="915669"/>
              </a:xfrm>
              <a:prstGeom prst="rect">
                <a:avLst/>
              </a:prstGeom>
            </p:spPr>
          </p:pic>
        </p:grpSp>
      </p:grp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EC0B3DFF-162D-3824-5F4F-4A61D521D513}"/>
              </a:ext>
            </a:extLst>
          </p:cNvPr>
          <p:cNvGrpSpPr/>
          <p:nvPr/>
        </p:nvGrpSpPr>
        <p:grpSpPr>
          <a:xfrm>
            <a:off x="717487" y="4254039"/>
            <a:ext cx="6861376" cy="1674893"/>
            <a:chOff x="1000875" y="4365643"/>
            <a:chExt cx="6861376" cy="1674893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FAB5E75D-771F-C801-4BA8-589D559021F6}"/>
                </a:ext>
              </a:extLst>
            </p:cNvPr>
            <p:cNvGrpSpPr/>
            <p:nvPr/>
          </p:nvGrpSpPr>
          <p:grpSpPr>
            <a:xfrm>
              <a:off x="1000875" y="4365643"/>
              <a:ext cx="6861376" cy="1674893"/>
              <a:chOff x="569599" y="2112411"/>
              <a:chExt cx="6861376" cy="1674893"/>
            </a:xfrm>
          </p:grpSpPr>
          <p:grpSp>
            <p:nvGrpSpPr>
              <p:cNvPr id="109" name="object 109"/>
              <p:cNvGrpSpPr/>
              <p:nvPr/>
            </p:nvGrpSpPr>
            <p:grpSpPr>
              <a:xfrm>
                <a:off x="3702227" y="3296259"/>
                <a:ext cx="180975" cy="199390"/>
                <a:chOff x="3702227" y="3296259"/>
                <a:chExt cx="180975" cy="199390"/>
              </a:xfrm>
            </p:grpSpPr>
            <p:sp>
              <p:nvSpPr>
                <p:cNvPr id="110" name="object 110"/>
                <p:cNvSpPr/>
                <p:nvPr/>
              </p:nvSpPr>
              <p:spPr>
                <a:xfrm>
                  <a:off x="3703815" y="3297846"/>
                  <a:ext cx="177800" cy="196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800" h="196214">
                      <a:moveTo>
                        <a:pt x="177584" y="0"/>
                      </a:moveTo>
                      <a:lnTo>
                        <a:pt x="0" y="0"/>
                      </a:lnTo>
                      <a:lnTo>
                        <a:pt x="0" y="195757"/>
                      </a:lnTo>
                      <a:lnTo>
                        <a:pt x="177584" y="195757"/>
                      </a:lnTo>
                      <a:lnTo>
                        <a:pt x="1775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1" name="object 111"/>
                <p:cNvSpPr/>
                <p:nvPr/>
              </p:nvSpPr>
              <p:spPr>
                <a:xfrm>
                  <a:off x="3703815" y="3297846"/>
                  <a:ext cx="177800" cy="196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800" h="196214">
                      <a:moveTo>
                        <a:pt x="0" y="0"/>
                      </a:moveTo>
                      <a:lnTo>
                        <a:pt x="177584" y="0"/>
                      </a:lnTo>
                      <a:lnTo>
                        <a:pt x="177584" y="195757"/>
                      </a:lnTo>
                      <a:lnTo>
                        <a:pt x="0" y="1957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E393D5D9-DE08-983B-6DA1-7599731F3600}"/>
                  </a:ext>
                </a:extLst>
              </p:cNvPr>
              <p:cNvGrpSpPr/>
              <p:nvPr/>
            </p:nvGrpSpPr>
            <p:grpSpPr>
              <a:xfrm>
                <a:off x="569599" y="2112411"/>
                <a:ext cx="6861376" cy="1674893"/>
                <a:chOff x="569599" y="2112411"/>
                <a:chExt cx="6861376" cy="1674893"/>
              </a:xfrm>
            </p:grpSpPr>
            <p:pic>
              <p:nvPicPr>
                <p:cNvPr id="87" name="object 87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1001746" y="2706271"/>
                  <a:ext cx="1929571" cy="167229"/>
                </a:xfrm>
                <a:prstGeom prst="rect">
                  <a:avLst/>
                </a:prstGeom>
              </p:spPr>
            </p:pic>
            <p:pic>
              <p:nvPicPr>
                <p:cNvPr id="88" name="object 88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1006717" y="2999627"/>
                  <a:ext cx="1930471" cy="165262"/>
                </a:xfrm>
                <a:prstGeom prst="rect">
                  <a:avLst/>
                </a:prstGeom>
              </p:spPr>
            </p:pic>
            <p:pic>
              <p:nvPicPr>
                <p:cNvPr id="89" name="object 89"/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1003348" y="3291004"/>
                  <a:ext cx="2383680" cy="357902"/>
                </a:xfrm>
                <a:prstGeom prst="rect">
                  <a:avLst/>
                </a:prstGeom>
              </p:spPr>
            </p:pic>
            <p:pic>
              <p:nvPicPr>
                <p:cNvPr id="90" name="object 90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3989844" y="2732502"/>
                  <a:ext cx="2040867" cy="166865"/>
                </a:xfrm>
                <a:prstGeom prst="rect">
                  <a:avLst/>
                </a:prstGeom>
              </p:spPr>
            </p:pic>
            <p:pic>
              <p:nvPicPr>
                <p:cNvPr id="91" name="object 91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3993569" y="3029400"/>
                  <a:ext cx="1758535" cy="167589"/>
                </a:xfrm>
                <a:prstGeom prst="rect">
                  <a:avLst/>
                </a:prstGeom>
              </p:spPr>
            </p:pic>
            <p:pic>
              <p:nvPicPr>
                <p:cNvPr id="92" name="object 92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3981842" y="3321675"/>
                  <a:ext cx="1756037" cy="167051"/>
                </a:xfrm>
                <a:prstGeom prst="rect">
                  <a:avLst/>
                </a:prstGeom>
              </p:spPr>
            </p:pic>
            <p:pic>
              <p:nvPicPr>
                <p:cNvPr id="93" name="object 93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3993395" y="3614501"/>
                  <a:ext cx="1403109" cy="166151"/>
                </a:xfrm>
                <a:prstGeom prst="rect">
                  <a:avLst/>
                </a:prstGeom>
              </p:spPr>
            </p:pic>
            <p:grpSp>
              <p:nvGrpSpPr>
                <p:cNvPr id="94" name="object 94"/>
                <p:cNvGrpSpPr/>
                <p:nvPr/>
              </p:nvGrpSpPr>
              <p:grpSpPr>
                <a:xfrm>
                  <a:off x="718934" y="2713697"/>
                  <a:ext cx="180975" cy="199390"/>
                  <a:chOff x="718934" y="2713697"/>
                  <a:chExt cx="180975" cy="199390"/>
                </a:xfrm>
              </p:grpSpPr>
              <p:sp>
                <p:nvSpPr>
                  <p:cNvPr id="95" name="object 95"/>
                  <p:cNvSpPr/>
                  <p:nvPr/>
                </p:nvSpPr>
                <p:spPr>
                  <a:xfrm>
                    <a:off x="720521" y="2715285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177584" y="0"/>
                        </a:moveTo>
                        <a:lnTo>
                          <a:pt x="0" y="0"/>
                        </a:lnTo>
                        <a:lnTo>
                          <a:pt x="0" y="195732"/>
                        </a:lnTo>
                        <a:lnTo>
                          <a:pt x="177584" y="195732"/>
                        </a:lnTo>
                        <a:lnTo>
                          <a:pt x="1775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6" name="object 96"/>
                  <p:cNvSpPr/>
                  <p:nvPr/>
                </p:nvSpPr>
                <p:spPr>
                  <a:xfrm>
                    <a:off x="720521" y="2715285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0" y="0"/>
                        </a:moveTo>
                        <a:lnTo>
                          <a:pt x="177584" y="0"/>
                        </a:lnTo>
                        <a:lnTo>
                          <a:pt x="177584" y="195732"/>
                        </a:lnTo>
                        <a:lnTo>
                          <a:pt x="0" y="195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97" name="object 97"/>
                <p:cNvGrpSpPr/>
                <p:nvPr/>
              </p:nvGrpSpPr>
              <p:grpSpPr>
                <a:xfrm>
                  <a:off x="718934" y="2999447"/>
                  <a:ext cx="180975" cy="199390"/>
                  <a:chOff x="718934" y="2999447"/>
                  <a:chExt cx="180975" cy="199390"/>
                </a:xfrm>
              </p:grpSpPr>
              <p:sp>
                <p:nvSpPr>
                  <p:cNvPr id="98" name="object 98"/>
                  <p:cNvSpPr/>
                  <p:nvPr/>
                </p:nvSpPr>
                <p:spPr>
                  <a:xfrm>
                    <a:off x="720521" y="3001035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177584" y="0"/>
                        </a:moveTo>
                        <a:lnTo>
                          <a:pt x="0" y="0"/>
                        </a:lnTo>
                        <a:lnTo>
                          <a:pt x="0" y="195732"/>
                        </a:lnTo>
                        <a:lnTo>
                          <a:pt x="177584" y="195732"/>
                        </a:lnTo>
                        <a:lnTo>
                          <a:pt x="1775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9" name="object 99"/>
                  <p:cNvSpPr/>
                  <p:nvPr/>
                </p:nvSpPr>
                <p:spPr>
                  <a:xfrm>
                    <a:off x="720521" y="3001035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0" y="0"/>
                        </a:moveTo>
                        <a:lnTo>
                          <a:pt x="177584" y="0"/>
                        </a:lnTo>
                        <a:lnTo>
                          <a:pt x="177584" y="195732"/>
                        </a:lnTo>
                        <a:lnTo>
                          <a:pt x="0" y="195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00" name="object 100"/>
                <p:cNvGrpSpPr/>
                <p:nvPr/>
              </p:nvGrpSpPr>
              <p:grpSpPr>
                <a:xfrm>
                  <a:off x="718934" y="3292474"/>
                  <a:ext cx="180975" cy="199390"/>
                  <a:chOff x="718934" y="3292474"/>
                  <a:chExt cx="180975" cy="199390"/>
                </a:xfrm>
              </p:grpSpPr>
              <p:sp>
                <p:nvSpPr>
                  <p:cNvPr id="101" name="object 101"/>
                  <p:cNvSpPr/>
                  <p:nvPr/>
                </p:nvSpPr>
                <p:spPr>
                  <a:xfrm>
                    <a:off x="720521" y="3294062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177584" y="0"/>
                        </a:moveTo>
                        <a:lnTo>
                          <a:pt x="0" y="0"/>
                        </a:lnTo>
                        <a:lnTo>
                          <a:pt x="0" y="195757"/>
                        </a:lnTo>
                        <a:lnTo>
                          <a:pt x="177584" y="195757"/>
                        </a:lnTo>
                        <a:lnTo>
                          <a:pt x="1775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2" name="object 102"/>
                  <p:cNvSpPr/>
                  <p:nvPr/>
                </p:nvSpPr>
                <p:spPr>
                  <a:xfrm>
                    <a:off x="720521" y="3294062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0" y="0"/>
                        </a:moveTo>
                        <a:lnTo>
                          <a:pt x="177584" y="0"/>
                        </a:lnTo>
                        <a:lnTo>
                          <a:pt x="177584" y="195757"/>
                        </a:lnTo>
                        <a:lnTo>
                          <a:pt x="0" y="1957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03" name="object 103"/>
                <p:cNvGrpSpPr/>
                <p:nvPr/>
              </p:nvGrpSpPr>
              <p:grpSpPr>
                <a:xfrm>
                  <a:off x="3702227" y="2721660"/>
                  <a:ext cx="180975" cy="199390"/>
                  <a:chOff x="3702227" y="2721660"/>
                  <a:chExt cx="180975" cy="199390"/>
                </a:xfrm>
              </p:grpSpPr>
              <p:sp>
                <p:nvSpPr>
                  <p:cNvPr id="104" name="object 104"/>
                  <p:cNvSpPr/>
                  <p:nvPr/>
                </p:nvSpPr>
                <p:spPr>
                  <a:xfrm>
                    <a:off x="3703815" y="2723247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177584" y="0"/>
                        </a:moveTo>
                        <a:lnTo>
                          <a:pt x="0" y="0"/>
                        </a:lnTo>
                        <a:lnTo>
                          <a:pt x="0" y="195732"/>
                        </a:lnTo>
                        <a:lnTo>
                          <a:pt x="177584" y="195732"/>
                        </a:lnTo>
                        <a:lnTo>
                          <a:pt x="1775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5" name="object 105"/>
                  <p:cNvSpPr/>
                  <p:nvPr/>
                </p:nvSpPr>
                <p:spPr>
                  <a:xfrm>
                    <a:off x="3703815" y="2723247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0" y="0"/>
                        </a:moveTo>
                        <a:lnTo>
                          <a:pt x="177584" y="0"/>
                        </a:lnTo>
                        <a:lnTo>
                          <a:pt x="177584" y="195732"/>
                        </a:lnTo>
                        <a:lnTo>
                          <a:pt x="0" y="195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06" name="object 106"/>
                <p:cNvGrpSpPr/>
                <p:nvPr/>
              </p:nvGrpSpPr>
              <p:grpSpPr>
                <a:xfrm>
                  <a:off x="3702227" y="3007410"/>
                  <a:ext cx="180975" cy="199390"/>
                  <a:chOff x="3702227" y="3007410"/>
                  <a:chExt cx="180975" cy="199390"/>
                </a:xfrm>
              </p:grpSpPr>
              <p:sp>
                <p:nvSpPr>
                  <p:cNvPr id="107" name="object 107"/>
                  <p:cNvSpPr/>
                  <p:nvPr/>
                </p:nvSpPr>
                <p:spPr>
                  <a:xfrm>
                    <a:off x="3703815" y="3008997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177584" y="0"/>
                        </a:moveTo>
                        <a:lnTo>
                          <a:pt x="0" y="0"/>
                        </a:lnTo>
                        <a:lnTo>
                          <a:pt x="0" y="195732"/>
                        </a:lnTo>
                        <a:lnTo>
                          <a:pt x="177584" y="195732"/>
                        </a:lnTo>
                        <a:lnTo>
                          <a:pt x="1775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8" name="object 108"/>
                  <p:cNvSpPr/>
                  <p:nvPr/>
                </p:nvSpPr>
                <p:spPr>
                  <a:xfrm>
                    <a:off x="3703815" y="3008997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0" y="0"/>
                        </a:moveTo>
                        <a:lnTo>
                          <a:pt x="177584" y="0"/>
                        </a:lnTo>
                        <a:lnTo>
                          <a:pt x="177584" y="195732"/>
                        </a:lnTo>
                        <a:lnTo>
                          <a:pt x="0" y="195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12" name="object 112"/>
                <p:cNvGrpSpPr/>
                <p:nvPr/>
              </p:nvGrpSpPr>
              <p:grpSpPr>
                <a:xfrm>
                  <a:off x="3702227" y="3587914"/>
                  <a:ext cx="180975" cy="199390"/>
                  <a:chOff x="3702227" y="3587914"/>
                  <a:chExt cx="180975" cy="199390"/>
                </a:xfrm>
              </p:grpSpPr>
              <p:sp>
                <p:nvSpPr>
                  <p:cNvPr id="113" name="object 113"/>
                  <p:cNvSpPr/>
                  <p:nvPr/>
                </p:nvSpPr>
                <p:spPr>
                  <a:xfrm>
                    <a:off x="3703815" y="3589502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177584" y="0"/>
                        </a:moveTo>
                        <a:lnTo>
                          <a:pt x="0" y="0"/>
                        </a:lnTo>
                        <a:lnTo>
                          <a:pt x="0" y="195757"/>
                        </a:lnTo>
                        <a:lnTo>
                          <a:pt x="177584" y="195757"/>
                        </a:lnTo>
                        <a:lnTo>
                          <a:pt x="1775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4" name="object 114"/>
                  <p:cNvSpPr/>
                  <p:nvPr/>
                </p:nvSpPr>
                <p:spPr>
                  <a:xfrm>
                    <a:off x="3703815" y="3589502"/>
                    <a:ext cx="177800" cy="196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800" h="196214">
                        <a:moveTo>
                          <a:pt x="0" y="0"/>
                        </a:moveTo>
                        <a:lnTo>
                          <a:pt x="177584" y="0"/>
                        </a:lnTo>
                        <a:lnTo>
                          <a:pt x="177584" y="195757"/>
                        </a:lnTo>
                        <a:lnTo>
                          <a:pt x="0" y="1957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84" name="グループ化 183">
                  <a:extLst>
                    <a:ext uri="{FF2B5EF4-FFF2-40B4-BE49-F238E27FC236}">
                      <a16:creationId xmlns:a16="http://schemas.microsoft.com/office/drawing/2014/main" id="{545C88A1-614A-9004-2A8F-F87036545209}"/>
                    </a:ext>
                  </a:extLst>
                </p:cNvPr>
                <p:cNvGrpSpPr/>
                <p:nvPr/>
              </p:nvGrpSpPr>
              <p:grpSpPr>
                <a:xfrm>
                  <a:off x="569599" y="2112411"/>
                  <a:ext cx="6861376" cy="490806"/>
                  <a:chOff x="569599" y="2112411"/>
                  <a:chExt cx="6861376" cy="490806"/>
                </a:xfrm>
              </p:grpSpPr>
              <p:grpSp>
                <p:nvGrpSpPr>
                  <p:cNvPr id="81" name="object 81"/>
                  <p:cNvGrpSpPr/>
                  <p:nvPr/>
                </p:nvGrpSpPr>
                <p:grpSpPr>
                  <a:xfrm>
                    <a:off x="569599" y="2112411"/>
                    <a:ext cx="459436" cy="490806"/>
                    <a:chOff x="555592" y="2112411"/>
                    <a:chExt cx="459436" cy="490806"/>
                  </a:xfrm>
                </p:grpSpPr>
                <p:sp>
                  <p:nvSpPr>
                    <p:cNvPr id="82" name="object 82"/>
                    <p:cNvSpPr/>
                    <p:nvPr/>
                  </p:nvSpPr>
                  <p:spPr>
                    <a:xfrm>
                      <a:off x="555592" y="2112411"/>
                      <a:ext cx="455295" cy="4330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5294" h="433069">
                          <a:moveTo>
                            <a:pt x="201311" y="280239"/>
                          </a:moveTo>
                          <a:lnTo>
                            <a:pt x="194384" y="309733"/>
                          </a:lnTo>
                          <a:lnTo>
                            <a:pt x="194273" y="310206"/>
                          </a:lnTo>
                          <a:lnTo>
                            <a:pt x="193922" y="337705"/>
                          </a:lnTo>
                          <a:lnTo>
                            <a:pt x="222661" y="400048"/>
                          </a:lnTo>
                          <a:lnTo>
                            <a:pt x="258728" y="427477"/>
                          </a:lnTo>
                          <a:lnTo>
                            <a:pt x="278838" y="432982"/>
                          </a:lnTo>
                          <a:lnTo>
                            <a:pt x="290267" y="413289"/>
                          </a:lnTo>
                          <a:lnTo>
                            <a:pt x="300296" y="365123"/>
                          </a:lnTo>
                          <a:lnTo>
                            <a:pt x="381576" y="365123"/>
                          </a:lnTo>
                          <a:lnTo>
                            <a:pt x="392307" y="320406"/>
                          </a:lnTo>
                          <a:lnTo>
                            <a:pt x="394811" y="281404"/>
                          </a:lnTo>
                          <a:lnTo>
                            <a:pt x="204550" y="281404"/>
                          </a:lnTo>
                          <a:lnTo>
                            <a:pt x="201311" y="280239"/>
                          </a:lnTo>
                          <a:close/>
                        </a:path>
                        <a:path w="455294" h="433069">
                          <a:moveTo>
                            <a:pt x="381576" y="365123"/>
                          </a:moveTo>
                          <a:lnTo>
                            <a:pt x="300296" y="365123"/>
                          </a:lnTo>
                          <a:lnTo>
                            <a:pt x="342660" y="389691"/>
                          </a:lnTo>
                          <a:lnTo>
                            <a:pt x="366366" y="393223"/>
                          </a:lnTo>
                          <a:lnTo>
                            <a:pt x="380040" y="371525"/>
                          </a:lnTo>
                          <a:lnTo>
                            <a:pt x="381576" y="365123"/>
                          </a:lnTo>
                          <a:close/>
                        </a:path>
                        <a:path w="455294" h="433069">
                          <a:moveTo>
                            <a:pt x="116592" y="171372"/>
                          </a:moveTo>
                          <a:lnTo>
                            <a:pt x="51936" y="183109"/>
                          </a:lnTo>
                          <a:lnTo>
                            <a:pt x="2387" y="238165"/>
                          </a:lnTo>
                          <a:lnTo>
                            <a:pt x="0" y="256701"/>
                          </a:lnTo>
                          <a:lnTo>
                            <a:pt x="20904" y="267196"/>
                          </a:lnTo>
                          <a:lnTo>
                            <a:pt x="69372" y="276350"/>
                          </a:lnTo>
                          <a:lnTo>
                            <a:pt x="40086" y="322340"/>
                          </a:lnTo>
                          <a:lnTo>
                            <a:pt x="34161" y="347760"/>
                          </a:lnTo>
                          <a:lnTo>
                            <a:pt x="55048" y="361691"/>
                          </a:lnTo>
                          <a:lnTo>
                            <a:pt x="106202" y="373213"/>
                          </a:lnTo>
                          <a:lnTo>
                            <a:pt x="149051" y="375564"/>
                          </a:lnTo>
                          <a:lnTo>
                            <a:pt x="173247" y="366640"/>
                          </a:lnTo>
                          <a:lnTo>
                            <a:pt x="187710" y="337705"/>
                          </a:lnTo>
                          <a:lnTo>
                            <a:pt x="201214" y="280650"/>
                          </a:lnTo>
                          <a:lnTo>
                            <a:pt x="201311" y="280239"/>
                          </a:lnTo>
                          <a:lnTo>
                            <a:pt x="198023" y="279055"/>
                          </a:lnTo>
                          <a:lnTo>
                            <a:pt x="394303" y="279055"/>
                          </a:lnTo>
                          <a:lnTo>
                            <a:pt x="386861" y="257720"/>
                          </a:lnTo>
                          <a:lnTo>
                            <a:pt x="360348" y="242909"/>
                          </a:lnTo>
                          <a:lnTo>
                            <a:pt x="315483" y="229868"/>
                          </a:lnTo>
                          <a:lnTo>
                            <a:pt x="306633" y="229868"/>
                          </a:lnTo>
                          <a:lnTo>
                            <a:pt x="307098" y="228565"/>
                          </a:lnTo>
                          <a:lnTo>
                            <a:pt x="307347" y="227537"/>
                          </a:lnTo>
                          <a:lnTo>
                            <a:pt x="308284" y="225245"/>
                          </a:lnTo>
                          <a:lnTo>
                            <a:pt x="406356" y="225245"/>
                          </a:lnTo>
                          <a:lnTo>
                            <a:pt x="430014" y="208189"/>
                          </a:lnTo>
                          <a:lnTo>
                            <a:pt x="447643" y="181773"/>
                          </a:lnTo>
                          <a:lnTo>
                            <a:pt x="145978" y="181773"/>
                          </a:lnTo>
                          <a:lnTo>
                            <a:pt x="147007" y="177798"/>
                          </a:lnTo>
                          <a:lnTo>
                            <a:pt x="147337" y="177798"/>
                          </a:lnTo>
                          <a:lnTo>
                            <a:pt x="116592" y="171372"/>
                          </a:lnTo>
                          <a:close/>
                        </a:path>
                        <a:path w="455294" h="433069">
                          <a:moveTo>
                            <a:pt x="394303" y="279055"/>
                          </a:moveTo>
                          <a:lnTo>
                            <a:pt x="198023" y="279055"/>
                          </a:lnTo>
                          <a:lnTo>
                            <a:pt x="201363" y="280020"/>
                          </a:lnTo>
                          <a:lnTo>
                            <a:pt x="204550" y="281404"/>
                          </a:lnTo>
                          <a:lnTo>
                            <a:pt x="394811" y="281404"/>
                          </a:lnTo>
                          <a:lnTo>
                            <a:pt x="394859" y="280650"/>
                          </a:lnTo>
                          <a:lnTo>
                            <a:pt x="394303" y="279055"/>
                          </a:lnTo>
                          <a:close/>
                        </a:path>
                        <a:path w="455294" h="433069">
                          <a:moveTo>
                            <a:pt x="406356" y="225245"/>
                          </a:moveTo>
                          <a:lnTo>
                            <a:pt x="308284" y="225245"/>
                          </a:lnTo>
                          <a:lnTo>
                            <a:pt x="307480" y="227537"/>
                          </a:lnTo>
                          <a:lnTo>
                            <a:pt x="337777" y="235298"/>
                          </a:lnTo>
                          <a:lnTo>
                            <a:pt x="370124" y="236626"/>
                          </a:lnTo>
                          <a:lnTo>
                            <a:pt x="401751" y="228565"/>
                          </a:lnTo>
                          <a:lnTo>
                            <a:pt x="406356" y="225245"/>
                          </a:lnTo>
                          <a:close/>
                        </a:path>
                        <a:path w="455294" h="433069">
                          <a:moveTo>
                            <a:pt x="307465" y="227537"/>
                          </a:moveTo>
                          <a:lnTo>
                            <a:pt x="307032" y="228565"/>
                          </a:lnTo>
                          <a:lnTo>
                            <a:pt x="306633" y="229868"/>
                          </a:lnTo>
                          <a:lnTo>
                            <a:pt x="315483" y="229868"/>
                          </a:lnTo>
                          <a:lnTo>
                            <a:pt x="307465" y="227537"/>
                          </a:lnTo>
                          <a:close/>
                        </a:path>
                        <a:path w="455294" h="433069">
                          <a:moveTo>
                            <a:pt x="452214" y="173632"/>
                          </a:moveTo>
                          <a:lnTo>
                            <a:pt x="148086" y="173632"/>
                          </a:lnTo>
                          <a:lnTo>
                            <a:pt x="147337" y="177798"/>
                          </a:lnTo>
                          <a:lnTo>
                            <a:pt x="145978" y="181773"/>
                          </a:lnTo>
                          <a:lnTo>
                            <a:pt x="447643" y="181773"/>
                          </a:lnTo>
                          <a:lnTo>
                            <a:pt x="451973" y="175286"/>
                          </a:lnTo>
                          <a:lnTo>
                            <a:pt x="452214" y="173632"/>
                          </a:lnTo>
                          <a:close/>
                        </a:path>
                        <a:path w="455294" h="433069">
                          <a:moveTo>
                            <a:pt x="89493" y="15784"/>
                          </a:moveTo>
                          <a:lnTo>
                            <a:pt x="75565" y="36667"/>
                          </a:lnTo>
                          <a:lnTo>
                            <a:pt x="64050" y="87806"/>
                          </a:lnTo>
                          <a:lnTo>
                            <a:pt x="62426" y="122464"/>
                          </a:lnTo>
                          <a:lnTo>
                            <a:pt x="62365" y="123772"/>
                          </a:lnTo>
                          <a:lnTo>
                            <a:pt x="62244" y="126352"/>
                          </a:lnTo>
                          <a:lnTo>
                            <a:pt x="70318" y="148575"/>
                          </a:lnTo>
                          <a:lnTo>
                            <a:pt x="96079" y="162911"/>
                          </a:lnTo>
                          <a:lnTo>
                            <a:pt x="147337" y="177798"/>
                          </a:lnTo>
                          <a:lnTo>
                            <a:pt x="147007" y="177798"/>
                          </a:lnTo>
                          <a:lnTo>
                            <a:pt x="148086" y="173632"/>
                          </a:lnTo>
                          <a:lnTo>
                            <a:pt x="452214" y="173632"/>
                          </a:lnTo>
                          <a:lnTo>
                            <a:pt x="454667" y="156801"/>
                          </a:lnTo>
                          <a:lnTo>
                            <a:pt x="433935" y="145970"/>
                          </a:lnTo>
                          <a:lnTo>
                            <a:pt x="385614" y="136027"/>
                          </a:lnTo>
                          <a:lnTo>
                            <a:pt x="393049" y="124763"/>
                          </a:lnTo>
                          <a:lnTo>
                            <a:pt x="260329" y="124763"/>
                          </a:lnTo>
                          <a:lnTo>
                            <a:pt x="257243" y="123772"/>
                          </a:lnTo>
                          <a:lnTo>
                            <a:pt x="254284" y="122464"/>
                          </a:lnTo>
                          <a:lnTo>
                            <a:pt x="257499" y="122464"/>
                          </a:lnTo>
                          <a:lnTo>
                            <a:pt x="263080" y="93989"/>
                          </a:lnTo>
                          <a:lnTo>
                            <a:pt x="262344" y="65190"/>
                          </a:lnTo>
                          <a:lnTo>
                            <a:pt x="262277" y="62537"/>
                          </a:lnTo>
                          <a:lnTo>
                            <a:pt x="258651" y="50976"/>
                          </a:lnTo>
                          <a:lnTo>
                            <a:pt x="160913" y="50976"/>
                          </a:lnTo>
                          <a:lnTo>
                            <a:pt x="114916" y="21704"/>
                          </a:lnTo>
                          <a:lnTo>
                            <a:pt x="89493" y="15784"/>
                          </a:lnTo>
                          <a:close/>
                        </a:path>
                        <a:path w="455294" h="433069">
                          <a:moveTo>
                            <a:pt x="310947" y="36667"/>
                          </a:moveTo>
                          <a:lnTo>
                            <a:pt x="310522" y="36667"/>
                          </a:lnTo>
                          <a:lnTo>
                            <a:pt x="287594" y="44884"/>
                          </a:lnTo>
                          <a:lnTo>
                            <a:pt x="272729" y="71263"/>
                          </a:lnTo>
                          <a:lnTo>
                            <a:pt x="257291" y="123607"/>
                          </a:lnTo>
                          <a:lnTo>
                            <a:pt x="260329" y="124763"/>
                          </a:lnTo>
                          <a:lnTo>
                            <a:pt x="393049" y="124763"/>
                          </a:lnTo>
                          <a:lnTo>
                            <a:pt x="415654" y="90513"/>
                          </a:lnTo>
                          <a:lnTo>
                            <a:pt x="421998" y="65190"/>
                          </a:lnTo>
                          <a:lnTo>
                            <a:pt x="401427" y="50976"/>
                          </a:lnTo>
                          <a:lnTo>
                            <a:pt x="401574" y="50976"/>
                          </a:lnTo>
                          <a:lnTo>
                            <a:pt x="350397" y="38568"/>
                          </a:lnTo>
                          <a:lnTo>
                            <a:pt x="310947" y="36667"/>
                          </a:lnTo>
                          <a:close/>
                        </a:path>
                        <a:path w="455294" h="433069">
                          <a:moveTo>
                            <a:pt x="257499" y="122464"/>
                          </a:moveTo>
                          <a:lnTo>
                            <a:pt x="254284" y="122464"/>
                          </a:lnTo>
                          <a:lnTo>
                            <a:pt x="257291" y="123607"/>
                          </a:lnTo>
                          <a:lnTo>
                            <a:pt x="257499" y="122464"/>
                          </a:lnTo>
                          <a:close/>
                        </a:path>
                        <a:path w="455294" h="433069">
                          <a:moveTo>
                            <a:pt x="205422" y="0"/>
                          </a:moveTo>
                          <a:lnTo>
                            <a:pt x="183065" y="14376"/>
                          </a:lnTo>
                          <a:lnTo>
                            <a:pt x="167495" y="35660"/>
                          </a:lnTo>
                          <a:lnTo>
                            <a:pt x="160913" y="50976"/>
                          </a:lnTo>
                          <a:lnTo>
                            <a:pt x="258651" y="50976"/>
                          </a:lnTo>
                          <a:lnTo>
                            <a:pt x="252737" y="32112"/>
                          </a:lnTo>
                          <a:lnTo>
                            <a:pt x="232363" y="5408"/>
                          </a:lnTo>
                          <a:lnTo>
                            <a:pt x="205422" y="0"/>
                          </a:lnTo>
                          <a:close/>
                        </a:path>
                      </a:pathLst>
                    </a:custGeom>
                    <a:solidFill>
                      <a:srgbClr val="68BF71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pic>
                  <p:nvPicPr>
                    <p:cNvPr id="83" name="object 83"/>
                    <p:cNvPicPr/>
                    <p:nvPr/>
                  </p:nvPicPr>
                  <p:blipFill>
                    <a:blip r:embed="rId59" cstate="print"/>
                    <a:stretch>
                      <a:fillRect/>
                    </a:stretch>
                  </p:blipFill>
                  <p:spPr>
                    <a:xfrm>
                      <a:off x="796627" y="2352867"/>
                      <a:ext cx="218401" cy="25035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5" name="object 115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1061049" y="2124314"/>
                    <a:ext cx="2772130" cy="430542"/>
                  </a:xfrm>
                  <a:prstGeom prst="rect">
                    <a:avLst/>
                  </a:prstGeom>
                </p:spPr>
              </p:pic>
              <p:pic>
                <p:nvPicPr>
                  <p:cNvPr id="116" name="object 116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3997034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17" name="object 117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4173818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18" name="object 118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4350601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19" name="object 119"/>
                  <p:cNvPicPr/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>
                    <a:off x="4527383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0" name="object 120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4704173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1" name="object 121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4880955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2" name="object 122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5057738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3" name="object 123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5234522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4" name="object 124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5411305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5" name="object 125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5588087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6" name="object 126"/>
                  <p:cNvPicPr/>
                  <p:nvPr/>
                </p:nvPicPr>
                <p:blipFill>
                  <a:blip r:embed="rId38" cstate="print"/>
                  <a:stretch>
                    <a:fillRect/>
                  </a:stretch>
                </p:blipFill>
                <p:spPr>
                  <a:xfrm>
                    <a:off x="5764876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7" name="object 127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5941659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8" name="object 128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6104436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29" name="object 129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6281219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30" name="object 130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6458001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31" name="object 131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6634784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32" name="object 132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6811574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33" name="object 133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6988357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34" name="object 134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7165140" y="2260915"/>
                    <a:ext cx="89052" cy="89065"/>
                  </a:xfrm>
                  <a:prstGeom prst="rect">
                    <a:avLst/>
                  </a:prstGeom>
                </p:spPr>
              </p:pic>
              <p:pic>
                <p:nvPicPr>
                  <p:cNvPr id="135" name="object 135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7341923" y="2260915"/>
                    <a:ext cx="89052" cy="8906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4" name="object 154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775987" y="2743161"/>
                  <a:ext cx="81002" cy="136829"/>
                </a:xfrm>
                <a:prstGeom prst="rect">
                  <a:avLst/>
                </a:prstGeom>
              </p:spPr>
            </p:pic>
            <p:pic>
              <p:nvPicPr>
                <p:cNvPr id="156" name="object 156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775987" y="3321941"/>
                  <a:ext cx="81002" cy="136829"/>
                </a:xfrm>
                <a:prstGeom prst="rect">
                  <a:avLst/>
                </a:prstGeom>
              </p:spPr>
            </p:pic>
            <p:pic>
              <p:nvPicPr>
                <p:cNvPr id="157" name="object 157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3759278" y="2751123"/>
                  <a:ext cx="81002" cy="136829"/>
                </a:xfrm>
                <a:prstGeom prst="rect">
                  <a:avLst/>
                </a:prstGeom>
              </p:spPr>
            </p:pic>
            <p:pic>
              <p:nvPicPr>
                <p:cNvPr id="158" name="object 158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3759278" y="3036873"/>
                  <a:ext cx="81002" cy="136829"/>
                </a:xfrm>
                <a:prstGeom prst="rect">
                  <a:avLst/>
                </a:prstGeom>
              </p:spPr>
            </p:pic>
            <p:pic>
              <p:nvPicPr>
                <p:cNvPr id="160" name="object 160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3759278" y="3617390"/>
                  <a:ext cx="81002" cy="136829"/>
                </a:xfrm>
                <a:prstGeom prst="rect">
                  <a:avLst/>
                </a:prstGeom>
              </p:spPr>
            </p:pic>
            <p:pic>
              <p:nvPicPr>
                <p:cNvPr id="178" name="object 178"/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6056529" y="2582567"/>
                  <a:ext cx="959103" cy="11105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5" name="object 15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00687" y="5298496"/>
              <a:ext cx="81002" cy="13682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201949" y="5587249"/>
              <a:ext cx="81002" cy="136829"/>
            </a:xfrm>
            <a:prstGeom prst="rect">
              <a:avLst/>
            </a:prstGeom>
          </p:spPr>
        </p:pic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D380435-34B5-9A64-22C8-55708DB1FE80}"/>
              </a:ext>
            </a:extLst>
          </p:cNvPr>
          <p:cNvGrpSpPr/>
          <p:nvPr/>
        </p:nvGrpSpPr>
        <p:grpSpPr>
          <a:xfrm>
            <a:off x="770823" y="8614831"/>
            <a:ext cx="5743007" cy="1478994"/>
            <a:chOff x="60324" y="-136996"/>
            <a:chExt cx="5743007" cy="1478994"/>
          </a:xfrm>
        </p:grpSpPr>
        <p:sp>
          <p:nvSpPr>
            <p:cNvPr id="63" name="テキスト ボックス 2">
              <a:extLst>
                <a:ext uri="{FF2B5EF4-FFF2-40B4-BE49-F238E27FC236}">
                  <a16:creationId xmlns:a16="http://schemas.microsoft.com/office/drawing/2014/main" id="{CC400EA1-8793-D2B5-70CB-CD7877EC0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5" y="286359"/>
              <a:ext cx="5285806" cy="30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buNone/>
              </a:pPr>
              <a:r>
                <a:rPr lang="ja-JP" sz="13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活動内容：</a:t>
              </a:r>
              <a:r>
                <a:rPr lang="ja-JP" altLang="en-US" sz="13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地域の高齢者対象のふれあいサロン・昼食会を開催</a:t>
              </a:r>
              <a:endParaRPr lang="ja-JP" sz="13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テキスト ボックス 1">
              <a:extLst>
                <a:ext uri="{FF2B5EF4-FFF2-40B4-BE49-F238E27FC236}">
                  <a16:creationId xmlns:a16="http://schemas.microsoft.com/office/drawing/2014/main" id="{DC496088-A5C7-C461-F78F-49FB30849222}"/>
                </a:ext>
              </a:extLst>
            </p:cNvPr>
            <p:cNvSpPr txBox="1"/>
            <p:nvPr/>
          </p:nvSpPr>
          <p:spPr>
            <a:xfrm>
              <a:off x="315742" y="-136996"/>
              <a:ext cx="2690611" cy="41148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ja-JP" altLang="en-US" sz="2100" b="1" kern="1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solidFill>
                    <a:srgbClr val="FFFF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修了者の活動紹介</a:t>
              </a:r>
              <a:endParaRPr lang="ja-JP" sz="2100" kern="100" dirty="0">
                <a:solidFill>
                  <a:srgbClr val="FFFF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9" name="テキスト ボックス 6">
              <a:extLst>
                <a:ext uri="{FF2B5EF4-FFF2-40B4-BE49-F238E27FC236}">
                  <a16:creationId xmlns:a16="http://schemas.microsoft.com/office/drawing/2014/main" id="{05966D96-7A84-2993-74A0-3A44DD8B54B6}"/>
                </a:ext>
              </a:extLst>
            </p:cNvPr>
            <p:cNvSpPr txBox="1"/>
            <p:nvPr/>
          </p:nvSpPr>
          <p:spPr>
            <a:xfrm>
              <a:off x="529438" y="760766"/>
              <a:ext cx="4386126" cy="5812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buNone/>
              </a:pPr>
              <a:r>
                <a:rPr lang="en-US" sz="105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60" name="object 19">
              <a:extLst>
                <a:ext uri="{FF2B5EF4-FFF2-40B4-BE49-F238E27FC236}">
                  <a16:creationId xmlns:a16="http://schemas.microsoft.com/office/drawing/2014/main" id="{BE0F1246-B34A-509E-1E02-BEFDC7FD5ECF}"/>
                </a:ext>
              </a:extLst>
            </p:cNvPr>
            <p:cNvGrpSpPr/>
            <p:nvPr/>
          </p:nvGrpSpPr>
          <p:grpSpPr>
            <a:xfrm>
              <a:off x="60324" y="-136227"/>
              <a:ext cx="454955" cy="454220"/>
              <a:chOff x="60285" y="-136220"/>
              <a:chExt cx="454659" cy="454195"/>
            </a:xfrm>
          </p:grpSpPr>
          <p:sp>
            <p:nvSpPr>
              <p:cNvPr id="61" name="object 20">
                <a:extLst>
                  <a:ext uri="{FF2B5EF4-FFF2-40B4-BE49-F238E27FC236}">
                    <a16:creationId xmlns:a16="http://schemas.microsoft.com/office/drawing/2014/main" id="{5645E6F5-EE4B-1C56-AB9D-E8E9EE6785F8}"/>
                  </a:ext>
                </a:extLst>
              </p:cNvPr>
              <p:cNvSpPr/>
              <p:nvPr/>
            </p:nvSpPr>
            <p:spPr>
              <a:xfrm>
                <a:off x="60285" y="-136220"/>
                <a:ext cx="454659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54659" h="433069">
                    <a:moveTo>
                      <a:pt x="201310" y="280236"/>
                    </a:moveTo>
                    <a:lnTo>
                      <a:pt x="194396" y="309707"/>
                    </a:lnTo>
                    <a:lnTo>
                      <a:pt x="194272" y="309985"/>
                    </a:lnTo>
                    <a:lnTo>
                      <a:pt x="193925" y="337704"/>
                    </a:lnTo>
                    <a:lnTo>
                      <a:pt x="222672" y="400047"/>
                    </a:lnTo>
                    <a:lnTo>
                      <a:pt x="258739" y="427477"/>
                    </a:lnTo>
                    <a:lnTo>
                      <a:pt x="278849" y="432982"/>
                    </a:lnTo>
                    <a:lnTo>
                      <a:pt x="290278" y="413288"/>
                    </a:lnTo>
                    <a:lnTo>
                      <a:pt x="300307" y="365122"/>
                    </a:lnTo>
                    <a:lnTo>
                      <a:pt x="381581" y="365122"/>
                    </a:lnTo>
                    <a:lnTo>
                      <a:pt x="392306" y="320406"/>
                    </a:lnTo>
                    <a:lnTo>
                      <a:pt x="394809" y="281404"/>
                    </a:lnTo>
                    <a:lnTo>
                      <a:pt x="204562" y="281404"/>
                    </a:lnTo>
                    <a:lnTo>
                      <a:pt x="201310" y="280236"/>
                    </a:lnTo>
                    <a:close/>
                  </a:path>
                  <a:path w="454659" h="433069">
                    <a:moveTo>
                      <a:pt x="381581" y="365122"/>
                    </a:moveTo>
                    <a:lnTo>
                      <a:pt x="300307" y="365122"/>
                    </a:lnTo>
                    <a:lnTo>
                      <a:pt x="342671" y="389691"/>
                    </a:lnTo>
                    <a:lnTo>
                      <a:pt x="366375" y="393223"/>
                    </a:lnTo>
                    <a:lnTo>
                      <a:pt x="380045" y="371525"/>
                    </a:lnTo>
                    <a:lnTo>
                      <a:pt x="381581" y="365122"/>
                    </a:lnTo>
                    <a:close/>
                  </a:path>
                  <a:path w="454659" h="433069">
                    <a:moveTo>
                      <a:pt x="116592" y="171372"/>
                    </a:moveTo>
                    <a:lnTo>
                      <a:pt x="51940" y="183119"/>
                    </a:lnTo>
                    <a:lnTo>
                      <a:pt x="2385" y="238175"/>
                    </a:lnTo>
                    <a:lnTo>
                      <a:pt x="0" y="256704"/>
                    </a:lnTo>
                    <a:lnTo>
                      <a:pt x="20907" y="267196"/>
                    </a:lnTo>
                    <a:lnTo>
                      <a:pt x="69383" y="276349"/>
                    </a:lnTo>
                    <a:lnTo>
                      <a:pt x="40097" y="322354"/>
                    </a:lnTo>
                    <a:lnTo>
                      <a:pt x="34169" y="347779"/>
                    </a:lnTo>
                    <a:lnTo>
                      <a:pt x="55049" y="361705"/>
                    </a:lnTo>
                    <a:lnTo>
                      <a:pt x="106187" y="373212"/>
                    </a:lnTo>
                    <a:lnTo>
                      <a:pt x="149044" y="375564"/>
                    </a:lnTo>
                    <a:lnTo>
                      <a:pt x="173243" y="366640"/>
                    </a:lnTo>
                    <a:lnTo>
                      <a:pt x="187708" y="337704"/>
                    </a:lnTo>
                    <a:lnTo>
                      <a:pt x="201212" y="280649"/>
                    </a:lnTo>
                    <a:lnTo>
                      <a:pt x="201310" y="280236"/>
                    </a:lnTo>
                    <a:lnTo>
                      <a:pt x="198021" y="279054"/>
                    </a:lnTo>
                    <a:lnTo>
                      <a:pt x="394301" y="279054"/>
                    </a:lnTo>
                    <a:lnTo>
                      <a:pt x="386859" y="257720"/>
                    </a:lnTo>
                    <a:lnTo>
                      <a:pt x="360346" y="242908"/>
                    </a:lnTo>
                    <a:lnTo>
                      <a:pt x="315482" y="229867"/>
                    </a:lnTo>
                    <a:lnTo>
                      <a:pt x="306631" y="229867"/>
                    </a:lnTo>
                    <a:lnTo>
                      <a:pt x="307093" y="228586"/>
                    </a:lnTo>
                    <a:lnTo>
                      <a:pt x="307345" y="227538"/>
                    </a:lnTo>
                    <a:lnTo>
                      <a:pt x="308295" y="225245"/>
                    </a:lnTo>
                    <a:lnTo>
                      <a:pt x="406389" y="225245"/>
                    </a:lnTo>
                    <a:lnTo>
                      <a:pt x="430012" y="208214"/>
                    </a:lnTo>
                    <a:lnTo>
                      <a:pt x="447653" y="181772"/>
                    </a:lnTo>
                    <a:lnTo>
                      <a:pt x="145976" y="181772"/>
                    </a:lnTo>
                    <a:lnTo>
                      <a:pt x="147009" y="177797"/>
                    </a:lnTo>
                    <a:lnTo>
                      <a:pt x="147335" y="177797"/>
                    </a:lnTo>
                    <a:lnTo>
                      <a:pt x="116592" y="171372"/>
                    </a:lnTo>
                    <a:close/>
                  </a:path>
                  <a:path w="454659" h="433069">
                    <a:moveTo>
                      <a:pt x="394301" y="279054"/>
                    </a:moveTo>
                    <a:lnTo>
                      <a:pt x="198021" y="279054"/>
                    </a:lnTo>
                    <a:lnTo>
                      <a:pt x="201361" y="280020"/>
                    </a:lnTo>
                    <a:lnTo>
                      <a:pt x="204562" y="281404"/>
                    </a:lnTo>
                    <a:lnTo>
                      <a:pt x="394809" y="281404"/>
                    </a:lnTo>
                    <a:lnTo>
                      <a:pt x="394857" y="280649"/>
                    </a:lnTo>
                    <a:lnTo>
                      <a:pt x="394301" y="279054"/>
                    </a:lnTo>
                    <a:close/>
                  </a:path>
                  <a:path w="454659" h="433069">
                    <a:moveTo>
                      <a:pt x="406389" y="225245"/>
                    </a:moveTo>
                    <a:lnTo>
                      <a:pt x="308295" y="225245"/>
                    </a:lnTo>
                    <a:lnTo>
                      <a:pt x="307485" y="227538"/>
                    </a:lnTo>
                    <a:lnTo>
                      <a:pt x="337777" y="235301"/>
                    </a:lnTo>
                    <a:lnTo>
                      <a:pt x="370127" y="236638"/>
                    </a:lnTo>
                    <a:lnTo>
                      <a:pt x="401755" y="228586"/>
                    </a:lnTo>
                    <a:lnTo>
                      <a:pt x="406389" y="225245"/>
                    </a:lnTo>
                    <a:close/>
                  </a:path>
                  <a:path w="454659" h="433069">
                    <a:moveTo>
                      <a:pt x="307470" y="227538"/>
                    </a:moveTo>
                    <a:lnTo>
                      <a:pt x="307024" y="228586"/>
                    </a:lnTo>
                    <a:lnTo>
                      <a:pt x="306631" y="229867"/>
                    </a:lnTo>
                    <a:lnTo>
                      <a:pt x="315482" y="229867"/>
                    </a:lnTo>
                    <a:lnTo>
                      <a:pt x="307470" y="227538"/>
                    </a:lnTo>
                    <a:close/>
                  </a:path>
                  <a:path w="454659" h="433069">
                    <a:moveTo>
                      <a:pt x="452205" y="173657"/>
                    </a:moveTo>
                    <a:lnTo>
                      <a:pt x="148085" y="173657"/>
                    </a:lnTo>
                    <a:lnTo>
                      <a:pt x="147335" y="177797"/>
                    </a:lnTo>
                    <a:lnTo>
                      <a:pt x="145976" y="181772"/>
                    </a:lnTo>
                    <a:lnTo>
                      <a:pt x="447653" y="181772"/>
                    </a:lnTo>
                    <a:lnTo>
                      <a:pt x="451964" y="175310"/>
                    </a:lnTo>
                    <a:lnTo>
                      <a:pt x="452205" y="173657"/>
                    </a:lnTo>
                    <a:close/>
                  </a:path>
                  <a:path w="454659" h="433069">
                    <a:moveTo>
                      <a:pt x="89492" y="15790"/>
                    </a:moveTo>
                    <a:lnTo>
                      <a:pt x="75564" y="36677"/>
                    </a:lnTo>
                    <a:lnTo>
                      <a:pt x="64049" y="87831"/>
                    </a:lnTo>
                    <a:lnTo>
                      <a:pt x="62432" y="122463"/>
                    </a:lnTo>
                    <a:lnTo>
                      <a:pt x="62371" y="123772"/>
                    </a:lnTo>
                    <a:lnTo>
                      <a:pt x="62250" y="126362"/>
                    </a:lnTo>
                    <a:lnTo>
                      <a:pt x="70326" y="148578"/>
                    </a:lnTo>
                    <a:lnTo>
                      <a:pt x="96085" y="162911"/>
                    </a:lnTo>
                    <a:lnTo>
                      <a:pt x="147335" y="177797"/>
                    </a:lnTo>
                    <a:lnTo>
                      <a:pt x="147009" y="177797"/>
                    </a:lnTo>
                    <a:lnTo>
                      <a:pt x="148085" y="173657"/>
                    </a:lnTo>
                    <a:lnTo>
                      <a:pt x="452205" y="173657"/>
                    </a:lnTo>
                    <a:lnTo>
                      <a:pt x="454656" y="156823"/>
                    </a:lnTo>
                    <a:lnTo>
                      <a:pt x="433927" y="145985"/>
                    </a:lnTo>
                    <a:lnTo>
                      <a:pt x="385613" y="136027"/>
                    </a:lnTo>
                    <a:lnTo>
                      <a:pt x="393049" y="124762"/>
                    </a:lnTo>
                    <a:lnTo>
                      <a:pt x="260327" y="124762"/>
                    </a:lnTo>
                    <a:lnTo>
                      <a:pt x="257254" y="123772"/>
                    </a:lnTo>
                    <a:lnTo>
                      <a:pt x="254269" y="122463"/>
                    </a:lnTo>
                    <a:lnTo>
                      <a:pt x="257510" y="122463"/>
                    </a:lnTo>
                    <a:lnTo>
                      <a:pt x="263091" y="93988"/>
                    </a:lnTo>
                    <a:lnTo>
                      <a:pt x="262356" y="65190"/>
                    </a:lnTo>
                    <a:lnTo>
                      <a:pt x="262288" y="62537"/>
                    </a:lnTo>
                    <a:lnTo>
                      <a:pt x="258671" y="51001"/>
                    </a:lnTo>
                    <a:lnTo>
                      <a:pt x="160912" y="51001"/>
                    </a:lnTo>
                    <a:lnTo>
                      <a:pt x="114914" y="21715"/>
                    </a:lnTo>
                    <a:lnTo>
                      <a:pt x="89492" y="15790"/>
                    </a:lnTo>
                    <a:close/>
                  </a:path>
                  <a:path w="454659" h="433069">
                    <a:moveTo>
                      <a:pt x="310875" y="36677"/>
                    </a:moveTo>
                    <a:lnTo>
                      <a:pt x="310523" y="36677"/>
                    </a:lnTo>
                    <a:lnTo>
                      <a:pt x="287585" y="44903"/>
                    </a:lnTo>
                    <a:lnTo>
                      <a:pt x="272725" y="71277"/>
                    </a:lnTo>
                    <a:lnTo>
                      <a:pt x="257300" y="123614"/>
                    </a:lnTo>
                    <a:lnTo>
                      <a:pt x="260327" y="124762"/>
                    </a:lnTo>
                    <a:lnTo>
                      <a:pt x="393049" y="124762"/>
                    </a:lnTo>
                    <a:lnTo>
                      <a:pt x="415659" y="90513"/>
                    </a:lnTo>
                    <a:lnTo>
                      <a:pt x="422006" y="65190"/>
                    </a:lnTo>
                    <a:lnTo>
                      <a:pt x="401469" y="51001"/>
                    </a:lnTo>
                    <a:lnTo>
                      <a:pt x="401685" y="51001"/>
                    </a:lnTo>
                    <a:lnTo>
                      <a:pt x="350396" y="38567"/>
                    </a:lnTo>
                    <a:lnTo>
                      <a:pt x="310875" y="36677"/>
                    </a:lnTo>
                    <a:close/>
                  </a:path>
                  <a:path w="454659" h="433069">
                    <a:moveTo>
                      <a:pt x="257510" y="122463"/>
                    </a:moveTo>
                    <a:lnTo>
                      <a:pt x="254269" y="122463"/>
                    </a:lnTo>
                    <a:lnTo>
                      <a:pt x="257300" y="123614"/>
                    </a:lnTo>
                    <a:lnTo>
                      <a:pt x="257510" y="122463"/>
                    </a:lnTo>
                    <a:close/>
                  </a:path>
                  <a:path w="454659" h="433069">
                    <a:moveTo>
                      <a:pt x="205426" y="0"/>
                    </a:moveTo>
                    <a:lnTo>
                      <a:pt x="183065" y="14378"/>
                    </a:lnTo>
                    <a:lnTo>
                      <a:pt x="167493" y="35670"/>
                    </a:lnTo>
                    <a:lnTo>
                      <a:pt x="160912" y="51001"/>
                    </a:lnTo>
                    <a:lnTo>
                      <a:pt x="258671" y="51001"/>
                    </a:lnTo>
                    <a:lnTo>
                      <a:pt x="252748" y="32112"/>
                    </a:lnTo>
                    <a:lnTo>
                      <a:pt x="232375" y="5408"/>
                    </a:lnTo>
                    <a:lnTo>
                      <a:pt x="205426" y="0"/>
                    </a:lnTo>
                    <a:close/>
                  </a:path>
                </a:pathLst>
              </a:custGeom>
              <a:solidFill>
                <a:srgbClr val="68BF71"/>
              </a:solidFill>
            </p:spPr>
            <p:txBody>
              <a:bodyPr wrap="square" lIns="0" tIns="0" rIns="0" bIns="0" rtlCol="0"/>
              <a:lstStyle/>
              <a:p>
                <a:endParaRPr lang="ja-JP" altLang="en-US"/>
              </a:p>
            </p:txBody>
          </p:sp>
          <p:pic>
            <p:nvPicPr>
              <p:cNvPr id="62" name="object 21">
                <a:extLst>
                  <a:ext uri="{FF2B5EF4-FFF2-40B4-BE49-F238E27FC236}">
                    <a16:creationId xmlns:a16="http://schemas.microsoft.com/office/drawing/2014/main" id="{DBB707D8-B0FA-0C17-856A-A752D9710EF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6650" y="67603"/>
                <a:ext cx="218414" cy="250372"/>
              </a:xfrm>
              <a:prstGeom prst="rect">
                <a:avLst/>
              </a:prstGeom>
            </p:spPr>
          </p:pic>
        </p:grp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784D4EA-41DB-BFAA-3012-3AB8C02BD184}"/>
              </a:ext>
            </a:extLst>
          </p:cNvPr>
          <p:cNvGrpSpPr/>
          <p:nvPr/>
        </p:nvGrpSpPr>
        <p:grpSpPr>
          <a:xfrm>
            <a:off x="537496" y="5996889"/>
            <a:ext cx="7124113" cy="2483487"/>
            <a:chOff x="-8572" y="-87255"/>
            <a:chExt cx="6644640" cy="3395605"/>
          </a:xfrm>
        </p:grpSpPr>
        <p:sp>
          <p:nvSpPr>
            <p:cNvPr id="71" name="テキスト ボックス 2">
              <a:extLst>
                <a:ext uri="{FF2B5EF4-FFF2-40B4-BE49-F238E27FC236}">
                  <a16:creationId xmlns:a16="http://schemas.microsoft.com/office/drawing/2014/main" id="{7714EE3E-C7F7-2B5F-07DF-EA0FEF8DF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" y="-87255"/>
              <a:ext cx="3756660" cy="68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buNone/>
              </a:pPr>
              <a:r>
                <a:rPr lang="ja-JP" sz="1400" b="1" kern="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游明朝" panose="02020400000000000000" pitchFamily="18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尼崎市社会福祉協議会</a:t>
              </a:r>
              <a:r>
                <a:rPr lang="ja-JP" altLang="en-US" sz="1400" b="1" kern="100" dirty="0">
                  <a:solidFill>
                    <a:schemeClr val="accent1">
                      <a:lumMod val="75000"/>
                    </a:schemeClr>
                  </a:solidFill>
                  <a:latin typeface="游明朝" panose="02020400000000000000" pitchFamily="18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中央</a:t>
              </a:r>
              <a:r>
                <a:rPr lang="ja-JP" sz="1400" b="1" kern="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游明朝" panose="02020400000000000000" pitchFamily="18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支部</a:t>
              </a:r>
              <a:endParaRPr lang="ja-JP" sz="11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  <a:p>
              <a:pPr algn="just">
                <a:buNone/>
              </a:pPr>
              <a:r>
                <a:rPr lang="en-US" sz="1400" kern="100" dirty="0">
                  <a:effectLst/>
                  <a:latin typeface="HG丸ｺﾞｼｯｸM-PRO" panose="020F06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54AA71B1-7DCE-1B2A-1C57-40FDDE00D692}"/>
                </a:ext>
              </a:extLst>
            </p:cNvPr>
            <p:cNvSpPr/>
            <p:nvPr/>
          </p:nvSpPr>
          <p:spPr>
            <a:xfrm>
              <a:off x="-8572" y="786130"/>
              <a:ext cx="6644640" cy="25222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65100" algn="just">
                <a:buNone/>
              </a:pPr>
              <a:endParaRPr lang="ja-JP" sz="105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74" name="テキスト ボックス 1">
              <a:extLst>
                <a:ext uri="{FF2B5EF4-FFF2-40B4-BE49-F238E27FC236}">
                  <a16:creationId xmlns:a16="http://schemas.microsoft.com/office/drawing/2014/main" id="{C5DCD64A-25D8-4EF5-BB23-F8DF348855B3}"/>
                </a:ext>
              </a:extLst>
            </p:cNvPr>
            <p:cNvSpPr txBox="1"/>
            <p:nvPr/>
          </p:nvSpPr>
          <p:spPr>
            <a:xfrm>
              <a:off x="726499" y="274320"/>
              <a:ext cx="4688087" cy="4456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buNone/>
              </a:pPr>
              <a:r>
                <a:rPr lang="ja-JP" sz="2100" b="1" kern="1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solidFill>
                    <a:srgbClr val="FFC000"/>
                  </a:solidFill>
                  <a:effectLst/>
                  <a:latin typeface="游明朝" panose="02020400000000000000" pitchFamily="18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生活支援コーディネーターからひとこと</a:t>
              </a:r>
              <a:endParaRPr lang="ja-JP" sz="2100" kern="100" dirty="0">
                <a:solidFill>
                  <a:srgbClr val="FFC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94D5DF8-FB40-1613-33DC-ADFD46C78090}"/>
              </a:ext>
            </a:extLst>
          </p:cNvPr>
          <p:cNvSpPr txBox="1"/>
          <p:nvPr/>
        </p:nvSpPr>
        <p:spPr>
          <a:xfrm>
            <a:off x="660898" y="6780696"/>
            <a:ext cx="690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5100" algn="just">
              <a:buNone/>
            </a:pPr>
            <a:r>
              <a:rPr lang="ja-JP" altLang="en-US" sz="1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地域の福祉協会（町内会・自治会）が実施している地域福祉活動に参加されている方・されていない方も、生活支援サポーター養成研修でいろんなことを学ぶことで、地域福祉活動の理解が進み、取り組みやすくなります。</a:t>
            </a:r>
            <a:endParaRPr lang="en-US" altLang="ja-JP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65100" algn="just">
              <a:buNone/>
            </a:pPr>
            <a:r>
              <a:rPr kumimoji="1" lang="ja-JP" altLang="en-US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地域福祉活動の中には、高齢者がお茶を飲みながら、おしゃべりを楽しむ憩いの場として「ふれあいサロン」や健康の維持増進を図る「百歳体操」が実施されており、特別な取り組みではなく“地域の日常”として取り組まれています。</a:t>
            </a:r>
            <a:endParaRPr kumimoji="1" lang="en-US" altLang="ja-JP" sz="1200" kern="100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65100" algn="just">
              <a:buNone/>
            </a:pPr>
            <a:r>
              <a:rPr kumimoji="1" lang="ja-JP" altLang="en-US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生活支援サポーターはこのような“地域の日常”にサポーターとして関わることで、地域で共に生きる関係づくりが深まることを期待しています。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7" name="object 82">
            <a:extLst>
              <a:ext uri="{FF2B5EF4-FFF2-40B4-BE49-F238E27FC236}">
                <a16:creationId xmlns:a16="http://schemas.microsoft.com/office/drawing/2014/main" id="{2C9E869C-B279-96D8-2826-DC16BA6D7B12}"/>
              </a:ext>
            </a:extLst>
          </p:cNvPr>
          <p:cNvSpPr/>
          <p:nvPr/>
        </p:nvSpPr>
        <p:spPr>
          <a:xfrm>
            <a:off x="772729" y="6080719"/>
            <a:ext cx="455295" cy="433070"/>
          </a:xfrm>
          <a:custGeom>
            <a:avLst/>
            <a:gdLst/>
            <a:ahLst/>
            <a:cxnLst/>
            <a:rect l="l" t="t" r="r" b="b"/>
            <a:pathLst>
              <a:path w="455294" h="433069">
                <a:moveTo>
                  <a:pt x="201311" y="280239"/>
                </a:moveTo>
                <a:lnTo>
                  <a:pt x="194384" y="309733"/>
                </a:lnTo>
                <a:lnTo>
                  <a:pt x="194273" y="310206"/>
                </a:lnTo>
                <a:lnTo>
                  <a:pt x="193922" y="337705"/>
                </a:lnTo>
                <a:lnTo>
                  <a:pt x="222661" y="400048"/>
                </a:lnTo>
                <a:lnTo>
                  <a:pt x="258728" y="427477"/>
                </a:lnTo>
                <a:lnTo>
                  <a:pt x="278838" y="432982"/>
                </a:lnTo>
                <a:lnTo>
                  <a:pt x="290267" y="413289"/>
                </a:lnTo>
                <a:lnTo>
                  <a:pt x="300296" y="365123"/>
                </a:lnTo>
                <a:lnTo>
                  <a:pt x="381576" y="365123"/>
                </a:lnTo>
                <a:lnTo>
                  <a:pt x="392307" y="320406"/>
                </a:lnTo>
                <a:lnTo>
                  <a:pt x="394811" y="281404"/>
                </a:lnTo>
                <a:lnTo>
                  <a:pt x="204550" y="281404"/>
                </a:lnTo>
                <a:lnTo>
                  <a:pt x="201311" y="280239"/>
                </a:lnTo>
                <a:close/>
              </a:path>
              <a:path w="455294" h="433069">
                <a:moveTo>
                  <a:pt x="381576" y="365123"/>
                </a:moveTo>
                <a:lnTo>
                  <a:pt x="300296" y="365123"/>
                </a:lnTo>
                <a:lnTo>
                  <a:pt x="342660" y="389691"/>
                </a:lnTo>
                <a:lnTo>
                  <a:pt x="366366" y="393223"/>
                </a:lnTo>
                <a:lnTo>
                  <a:pt x="380040" y="371525"/>
                </a:lnTo>
                <a:lnTo>
                  <a:pt x="381576" y="365123"/>
                </a:lnTo>
                <a:close/>
              </a:path>
              <a:path w="455294" h="433069">
                <a:moveTo>
                  <a:pt x="116592" y="171372"/>
                </a:moveTo>
                <a:lnTo>
                  <a:pt x="51936" y="183109"/>
                </a:lnTo>
                <a:lnTo>
                  <a:pt x="2387" y="238165"/>
                </a:lnTo>
                <a:lnTo>
                  <a:pt x="0" y="256701"/>
                </a:lnTo>
                <a:lnTo>
                  <a:pt x="20904" y="267196"/>
                </a:lnTo>
                <a:lnTo>
                  <a:pt x="69372" y="276350"/>
                </a:lnTo>
                <a:lnTo>
                  <a:pt x="40086" y="322340"/>
                </a:lnTo>
                <a:lnTo>
                  <a:pt x="34161" y="347760"/>
                </a:lnTo>
                <a:lnTo>
                  <a:pt x="55048" y="361691"/>
                </a:lnTo>
                <a:lnTo>
                  <a:pt x="106202" y="373213"/>
                </a:lnTo>
                <a:lnTo>
                  <a:pt x="149051" y="375564"/>
                </a:lnTo>
                <a:lnTo>
                  <a:pt x="173247" y="366640"/>
                </a:lnTo>
                <a:lnTo>
                  <a:pt x="187710" y="337705"/>
                </a:lnTo>
                <a:lnTo>
                  <a:pt x="201214" y="280650"/>
                </a:lnTo>
                <a:lnTo>
                  <a:pt x="201311" y="280239"/>
                </a:lnTo>
                <a:lnTo>
                  <a:pt x="198023" y="279055"/>
                </a:lnTo>
                <a:lnTo>
                  <a:pt x="394303" y="279055"/>
                </a:lnTo>
                <a:lnTo>
                  <a:pt x="386861" y="257720"/>
                </a:lnTo>
                <a:lnTo>
                  <a:pt x="360348" y="242909"/>
                </a:lnTo>
                <a:lnTo>
                  <a:pt x="315483" y="229868"/>
                </a:lnTo>
                <a:lnTo>
                  <a:pt x="306633" y="229868"/>
                </a:lnTo>
                <a:lnTo>
                  <a:pt x="307098" y="228565"/>
                </a:lnTo>
                <a:lnTo>
                  <a:pt x="307347" y="227537"/>
                </a:lnTo>
                <a:lnTo>
                  <a:pt x="308284" y="225245"/>
                </a:lnTo>
                <a:lnTo>
                  <a:pt x="406356" y="225245"/>
                </a:lnTo>
                <a:lnTo>
                  <a:pt x="430014" y="208189"/>
                </a:lnTo>
                <a:lnTo>
                  <a:pt x="447643" y="181773"/>
                </a:lnTo>
                <a:lnTo>
                  <a:pt x="145978" y="181773"/>
                </a:lnTo>
                <a:lnTo>
                  <a:pt x="147007" y="177798"/>
                </a:lnTo>
                <a:lnTo>
                  <a:pt x="147337" y="177798"/>
                </a:lnTo>
                <a:lnTo>
                  <a:pt x="116592" y="171372"/>
                </a:lnTo>
                <a:close/>
              </a:path>
              <a:path w="455294" h="433069">
                <a:moveTo>
                  <a:pt x="394303" y="279055"/>
                </a:moveTo>
                <a:lnTo>
                  <a:pt x="198023" y="279055"/>
                </a:lnTo>
                <a:lnTo>
                  <a:pt x="201363" y="280020"/>
                </a:lnTo>
                <a:lnTo>
                  <a:pt x="204550" y="281404"/>
                </a:lnTo>
                <a:lnTo>
                  <a:pt x="394811" y="281404"/>
                </a:lnTo>
                <a:lnTo>
                  <a:pt x="394859" y="280650"/>
                </a:lnTo>
                <a:lnTo>
                  <a:pt x="394303" y="279055"/>
                </a:lnTo>
                <a:close/>
              </a:path>
              <a:path w="455294" h="433069">
                <a:moveTo>
                  <a:pt x="406356" y="225245"/>
                </a:moveTo>
                <a:lnTo>
                  <a:pt x="308284" y="225245"/>
                </a:lnTo>
                <a:lnTo>
                  <a:pt x="307480" y="227537"/>
                </a:lnTo>
                <a:lnTo>
                  <a:pt x="337777" y="235298"/>
                </a:lnTo>
                <a:lnTo>
                  <a:pt x="370124" y="236626"/>
                </a:lnTo>
                <a:lnTo>
                  <a:pt x="401751" y="228565"/>
                </a:lnTo>
                <a:lnTo>
                  <a:pt x="406356" y="225245"/>
                </a:lnTo>
                <a:close/>
              </a:path>
              <a:path w="455294" h="433069">
                <a:moveTo>
                  <a:pt x="307465" y="227537"/>
                </a:moveTo>
                <a:lnTo>
                  <a:pt x="307032" y="228565"/>
                </a:lnTo>
                <a:lnTo>
                  <a:pt x="306633" y="229868"/>
                </a:lnTo>
                <a:lnTo>
                  <a:pt x="315483" y="229868"/>
                </a:lnTo>
                <a:lnTo>
                  <a:pt x="307465" y="227537"/>
                </a:lnTo>
                <a:close/>
              </a:path>
              <a:path w="455294" h="433069">
                <a:moveTo>
                  <a:pt x="452214" y="173632"/>
                </a:moveTo>
                <a:lnTo>
                  <a:pt x="148086" y="173632"/>
                </a:lnTo>
                <a:lnTo>
                  <a:pt x="147337" y="177798"/>
                </a:lnTo>
                <a:lnTo>
                  <a:pt x="145978" y="181773"/>
                </a:lnTo>
                <a:lnTo>
                  <a:pt x="447643" y="181773"/>
                </a:lnTo>
                <a:lnTo>
                  <a:pt x="451973" y="175286"/>
                </a:lnTo>
                <a:lnTo>
                  <a:pt x="452214" y="173632"/>
                </a:lnTo>
                <a:close/>
              </a:path>
              <a:path w="455294" h="433069">
                <a:moveTo>
                  <a:pt x="89493" y="15784"/>
                </a:moveTo>
                <a:lnTo>
                  <a:pt x="75565" y="36667"/>
                </a:lnTo>
                <a:lnTo>
                  <a:pt x="64050" y="87806"/>
                </a:lnTo>
                <a:lnTo>
                  <a:pt x="62426" y="122464"/>
                </a:lnTo>
                <a:lnTo>
                  <a:pt x="62365" y="123772"/>
                </a:lnTo>
                <a:lnTo>
                  <a:pt x="62244" y="126352"/>
                </a:lnTo>
                <a:lnTo>
                  <a:pt x="70318" y="148575"/>
                </a:lnTo>
                <a:lnTo>
                  <a:pt x="96079" y="162911"/>
                </a:lnTo>
                <a:lnTo>
                  <a:pt x="147337" y="177798"/>
                </a:lnTo>
                <a:lnTo>
                  <a:pt x="147007" y="177798"/>
                </a:lnTo>
                <a:lnTo>
                  <a:pt x="148086" y="173632"/>
                </a:lnTo>
                <a:lnTo>
                  <a:pt x="452214" y="173632"/>
                </a:lnTo>
                <a:lnTo>
                  <a:pt x="454667" y="156801"/>
                </a:lnTo>
                <a:lnTo>
                  <a:pt x="433935" y="145970"/>
                </a:lnTo>
                <a:lnTo>
                  <a:pt x="385614" y="136027"/>
                </a:lnTo>
                <a:lnTo>
                  <a:pt x="393049" y="124763"/>
                </a:lnTo>
                <a:lnTo>
                  <a:pt x="260329" y="124763"/>
                </a:lnTo>
                <a:lnTo>
                  <a:pt x="257243" y="123772"/>
                </a:lnTo>
                <a:lnTo>
                  <a:pt x="254284" y="122464"/>
                </a:lnTo>
                <a:lnTo>
                  <a:pt x="257499" y="122464"/>
                </a:lnTo>
                <a:lnTo>
                  <a:pt x="263080" y="93989"/>
                </a:lnTo>
                <a:lnTo>
                  <a:pt x="262344" y="65190"/>
                </a:lnTo>
                <a:lnTo>
                  <a:pt x="262277" y="62537"/>
                </a:lnTo>
                <a:lnTo>
                  <a:pt x="258651" y="50976"/>
                </a:lnTo>
                <a:lnTo>
                  <a:pt x="160913" y="50976"/>
                </a:lnTo>
                <a:lnTo>
                  <a:pt x="114916" y="21704"/>
                </a:lnTo>
                <a:lnTo>
                  <a:pt x="89493" y="15784"/>
                </a:lnTo>
                <a:close/>
              </a:path>
              <a:path w="455294" h="433069">
                <a:moveTo>
                  <a:pt x="310947" y="36667"/>
                </a:moveTo>
                <a:lnTo>
                  <a:pt x="310522" y="36667"/>
                </a:lnTo>
                <a:lnTo>
                  <a:pt x="287594" y="44884"/>
                </a:lnTo>
                <a:lnTo>
                  <a:pt x="272729" y="71263"/>
                </a:lnTo>
                <a:lnTo>
                  <a:pt x="257291" y="123607"/>
                </a:lnTo>
                <a:lnTo>
                  <a:pt x="260329" y="124763"/>
                </a:lnTo>
                <a:lnTo>
                  <a:pt x="393049" y="124763"/>
                </a:lnTo>
                <a:lnTo>
                  <a:pt x="415654" y="90513"/>
                </a:lnTo>
                <a:lnTo>
                  <a:pt x="421998" y="65190"/>
                </a:lnTo>
                <a:lnTo>
                  <a:pt x="401427" y="50976"/>
                </a:lnTo>
                <a:lnTo>
                  <a:pt x="401574" y="50976"/>
                </a:lnTo>
                <a:lnTo>
                  <a:pt x="350397" y="38568"/>
                </a:lnTo>
                <a:lnTo>
                  <a:pt x="310947" y="36667"/>
                </a:lnTo>
                <a:close/>
              </a:path>
              <a:path w="455294" h="433069">
                <a:moveTo>
                  <a:pt x="257499" y="122464"/>
                </a:moveTo>
                <a:lnTo>
                  <a:pt x="254284" y="122464"/>
                </a:lnTo>
                <a:lnTo>
                  <a:pt x="257291" y="123607"/>
                </a:lnTo>
                <a:lnTo>
                  <a:pt x="257499" y="122464"/>
                </a:lnTo>
                <a:close/>
              </a:path>
              <a:path w="455294" h="433069">
                <a:moveTo>
                  <a:pt x="205422" y="0"/>
                </a:moveTo>
                <a:lnTo>
                  <a:pt x="183065" y="14376"/>
                </a:lnTo>
                <a:lnTo>
                  <a:pt x="167495" y="35660"/>
                </a:lnTo>
                <a:lnTo>
                  <a:pt x="160913" y="50976"/>
                </a:lnTo>
                <a:lnTo>
                  <a:pt x="258651" y="50976"/>
                </a:lnTo>
                <a:lnTo>
                  <a:pt x="252737" y="32112"/>
                </a:lnTo>
                <a:lnTo>
                  <a:pt x="232363" y="5408"/>
                </a:lnTo>
                <a:lnTo>
                  <a:pt x="205422" y="0"/>
                </a:lnTo>
                <a:close/>
              </a:path>
            </a:pathLst>
          </a:custGeom>
          <a:solidFill>
            <a:srgbClr val="68B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83">
            <a:extLst>
              <a:ext uri="{FF2B5EF4-FFF2-40B4-BE49-F238E27FC236}">
                <a16:creationId xmlns:a16="http://schemas.microsoft.com/office/drawing/2014/main" id="{7444DCA0-1CF5-89FD-DEDC-A026994DBAA5}"/>
              </a:ext>
            </a:extLst>
          </p:cNvPr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09623" y="6314037"/>
            <a:ext cx="218401" cy="250350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1E1E3CDA-C360-7A0F-ABC8-29DE1581A5CB}"/>
              </a:ext>
            </a:extLst>
          </p:cNvPr>
          <p:cNvSpPr/>
          <p:nvPr/>
        </p:nvSpPr>
        <p:spPr>
          <a:xfrm>
            <a:off x="595414" y="9346176"/>
            <a:ext cx="7075386" cy="131467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＜代表</a:t>
            </a:r>
            <a:r>
              <a:rPr kumimoji="1" lang="en-US" altLang="ja-JP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さんの声＞</a:t>
            </a:r>
            <a:endParaRPr kumimoji="1" lang="en-US" altLang="ja-JP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ひとりで食事をとることが多い高齢者の方に、みんなで集まって</a:t>
            </a:r>
            <a:endParaRPr kumimoji="1" lang="en-US" altLang="ja-JP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食べる場所をつくりたいと思っていました。参加されている方から、</a:t>
            </a:r>
            <a:endParaRPr kumimoji="1" lang="en-US" altLang="ja-JP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「毎回楽しみにしています」とお声をいただき、皆さんに喜ばれて</a:t>
            </a:r>
            <a:endParaRPr kumimoji="1" lang="en-US" altLang="ja-JP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います。私たちも元気をもらっています。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38565BF7-D00B-7E3F-2138-0A5EC26209A3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20277" r="13947" b="5539"/>
          <a:stretch>
            <a:fillRect/>
          </a:stretch>
        </p:blipFill>
        <p:spPr bwMode="auto">
          <a:xfrm>
            <a:off x="5588589" y="9412010"/>
            <a:ext cx="1743075" cy="1183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235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HG丸ｺﾞｼｯｸM-PRO</vt:lpstr>
      <vt:lpstr>游明朝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2・3頁</dc:title>
  <dc:creator>k-hariguchi</dc:creator>
  <cp:lastModifiedBy>社会福祉協議会 尼崎市</cp:lastModifiedBy>
  <cp:revision>19</cp:revision>
  <cp:lastPrinted>2025-09-19T06:26:20Z</cp:lastPrinted>
  <dcterms:created xsi:type="dcterms:W3CDTF">2025-09-17T07:52:06Z</dcterms:created>
  <dcterms:modified xsi:type="dcterms:W3CDTF">2025-10-02T02:32:46Z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2025-08-13T00:00:00Z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2025-09-17T00:00:00Z</vt:filetime>
  </property>
  <property fmtid="{D5CDD505-2E9C-101B-9397-08002B2CF9AE}" pid="5" name="Producer">
    <vt:lpwstr>Adobe PDF library 10.01</vt:lpwstr>
  </property>
</Properties>
</file>