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4" y="-13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63" Type="http://schemas.openxmlformats.org/officeDocument/2006/relationships/image" Target="../media/image57.png"/><Relationship Id="rId84" Type="http://schemas.openxmlformats.org/officeDocument/2006/relationships/image" Target="../media/image78.png"/><Relationship Id="rId138" Type="http://schemas.openxmlformats.org/officeDocument/2006/relationships/image" Target="../media/image132.png"/><Relationship Id="rId159" Type="http://schemas.openxmlformats.org/officeDocument/2006/relationships/image" Target="../media/image153.png"/><Relationship Id="rId170" Type="http://schemas.openxmlformats.org/officeDocument/2006/relationships/image" Target="../media/image164.png"/><Relationship Id="rId191" Type="http://schemas.openxmlformats.org/officeDocument/2006/relationships/image" Target="../media/image185.png"/><Relationship Id="rId205" Type="http://schemas.openxmlformats.org/officeDocument/2006/relationships/image" Target="../media/image199.png"/><Relationship Id="rId16" Type="http://schemas.openxmlformats.org/officeDocument/2006/relationships/image" Target="../media/image10.png"/><Relationship Id="rId107" Type="http://schemas.openxmlformats.org/officeDocument/2006/relationships/image" Target="../media/image101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102" Type="http://schemas.openxmlformats.org/officeDocument/2006/relationships/image" Target="../media/image96.png"/><Relationship Id="rId123" Type="http://schemas.openxmlformats.org/officeDocument/2006/relationships/image" Target="../media/image117.png"/><Relationship Id="rId128" Type="http://schemas.openxmlformats.org/officeDocument/2006/relationships/image" Target="../media/image122.png"/><Relationship Id="rId144" Type="http://schemas.openxmlformats.org/officeDocument/2006/relationships/image" Target="../media/image138.png"/><Relationship Id="rId149" Type="http://schemas.openxmlformats.org/officeDocument/2006/relationships/image" Target="../media/image143.png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84.png"/><Relationship Id="rId95" Type="http://schemas.openxmlformats.org/officeDocument/2006/relationships/image" Target="../media/image89.png"/><Relationship Id="rId160" Type="http://schemas.openxmlformats.org/officeDocument/2006/relationships/image" Target="../media/image154.png"/><Relationship Id="rId165" Type="http://schemas.openxmlformats.org/officeDocument/2006/relationships/image" Target="../media/image159.png"/><Relationship Id="rId181" Type="http://schemas.openxmlformats.org/officeDocument/2006/relationships/image" Target="../media/image175.png"/><Relationship Id="rId186" Type="http://schemas.openxmlformats.org/officeDocument/2006/relationships/image" Target="../media/image180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113" Type="http://schemas.openxmlformats.org/officeDocument/2006/relationships/image" Target="../media/image107.png"/><Relationship Id="rId118" Type="http://schemas.openxmlformats.org/officeDocument/2006/relationships/image" Target="../media/image112.png"/><Relationship Id="rId134" Type="http://schemas.openxmlformats.org/officeDocument/2006/relationships/image" Target="../media/image128.png"/><Relationship Id="rId139" Type="http://schemas.openxmlformats.org/officeDocument/2006/relationships/image" Target="../media/image133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150" Type="http://schemas.openxmlformats.org/officeDocument/2006/relationships/image" Target="../media/image144.png"/><Relationship Id="rId155" Type="http://schemas.openxmlformats.org/officeDocument/2006/relationships/image" Target="../media/image149.png"/><Relationship Id="rId171" Type="http://schemas.openxmlformats.org/officeDocument/2006/relationships/image" Target="../media/image165.png"/><Relationship Id="rId176" Type="http://schemas.openxmlformats.org/officeDocument/2006/relationships/image" Target="../media/image170.png"/><Relationship Id="rId192" Type="http://schemas.openxmlformats.org/officeDocument/2006/relationships/image" Target="../media/image186.png"/><Relationship Id="rId197" Type="http://schemas.openxmlformats.org/officeDocument/2006/relationships/image" Target="../media/image191.png"/><Relationship Id="rId206" Type="http://schemas.openxmlformats.org/officeDocument/2006/relationships/image" Target="../media/image200.png"/><Relationship Id="rId201" Type="http://schemas.openxmlformats.org/officeDocument/2006/relationships/image" Target="../media/image195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59" Type="http://schemas.openxmlformats.org/officeDocument/2006/relationships/image" Target="../media/image53.png"/><Relationship Id="rId103" Type="http://schemas.openxmlformats.org/officeDocument/2006/relationships/image" Target="../media/image97.png"/><Relationship Id="rId108" Type="http://schemas.openxmlformats.org/officeDocument/2006/relationships/image" Target="../media/image102.png"/><Relationship Id="rId124" Type="http://schemas.openxmlformats.org/officeDocument/2006/relationships/image" Target="../media/image118.png"/><Relationship Id="rId129" Type="http://schemas.openxmlformats.org/officeDocument/2006/relationships/image" Target="../media/image123.png"/><Relationship Id="rId54" Type="http://schemas.openxmlformats.org/officeDocument/2006/relationships/image" Target="../media/image48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91" Type="http://schemas.openxmlformats.org/officeDocument/2006/relationships/image" Target="../media/image85.png"/><Relationship Id="rId96" Type="http://schemas.openxmlformats.org/officeDocument/2006/relationships/image" Target="../media/image90.png"/><Relationship Id="rId140" Type="http://schemas.openxmlformats.org/officeDocument/2006/relationships/image" Target="../media/image134.png"/><Relationship Id="rId145" Type="http://schemas.openxmlformats.org/officeDocument/2006/relationships/image" Target="../media/image139.png"/><Relationship Id="rId161" Type="http://schemas.openxmlformats.org/officeDocument/2006/relationships/image" Target="../media/image155.png"/><Relationship Id="rId166" Type="http://schemas.openxmlformats.org/officeDocument/2006/relationships/image" Target="../media/image160.png"/><Relationship Id="rId182" Type="http://schemas.openxmlformats.org/officeDocument/2006/relationships/image" Target="../media/image176.png"/><Relationship Id="rId187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49" Type="http://schemas.openxmlformats.org/officeDocument/2006/relationships/image" Target="../media/image43.png"/><Relationship Id="rId114" Type="http://schemas.openxmlformats.org/officeDocument/2006/relationships/image" Target="../media/image108.png"/><Relationship Id="rId119" Type="http://schemas.openxmlformats.org/officeDocument/2006/relationships/image" Target="../media/image113.png"/><Relationship Id="rId44" Type="http://schemas.openxmlformats.org/officeDocument/2006/relationships/image" Target="../media/image38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130" Type="http://schemas.openxmlformats.org/officeDocument/2006/relationships/image" Target="../media/image124.png"/><Relationship Id="rId135" Type="http://schemas.openxmlformats.org/officeDocument/2006/relationships/image" Target="../media/image129.png"/><Relationship Id="rId151" Type="http://schemas.openxmlformats.org/officeDocument/2006/relationships/image" Target="../media/image145.png"/><Relationship Id="rId156" Type="http://schemas.openxmlformats.org/officeDocument/2006/relationships/image" Target="../media/image150.png"/><Relationship Id="rId177" Type="http://schemas.openxmlformats.org/officeDocument/2006/relationships/image" Target="../media/image171.png"/><Relationship Id="rId198" Type="http://schemas.openxmlformats.org/officeDocument/2006/relationships/image" Target="../media/image192.png"/><Relationship Id="rId172" Type="http://schemas.openxmlformats.org/officeDocument/2006/relationships/image" Target="../media/image166.png"/><Relationship Id="rId193" Type="http://schemas.openxmlformats.org/officeDocument/2006/relationships/image" Target="../media/image187.png"/><Relationship Id="rId202" Type="http://schemas.openxmlformats.org/officeDocument/2006/relationships/image" Target="../media/image196.png"/><Relationship Id="rId207" Type="http://schemas.openxmlformats.org/officeDocument/2006/relationships/image" Target="../media/image201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109" Type="http://schemas.openxmlformats.org/officeDocument/2006/relationships/image" Target="../media/image10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97" Type="http://schemas.openxmlformats.org/officeDocument/2006/relationships/image" Target="../media/image91.png"/><Relationship Id="rId104" Type="http://schemas.openxmlformats.org/officeDocument/2006/relationships/image" Target="../media/image98.png"/><Relationship Id="rId120" Type="http://schemas.openxmlformats.org/officeDocument/2006/relationships/image" Target="../media/image114.png"/><Relationship Id="rId125" Type="http://schemas.openxmlformats.org/officeDocument/2006/relationships/image" Target="../media/image119.png"/><Relationship Id="rId141" Type="http://schemas.openxmlformats.org/officeDocument/2006/relationships/image" Target="../media/image135.png"/><Relationship Id="rId146" Type="http://schemas.openxmlformats.org/officeDocument/2006/relationships/image" Target="../media/image140.png"/><Relationship Id="rId167" Type="http://schemas.openxmlformats.org/officeDocument/2006/relationships/image" Target="../media/image161.png"/><Relationship Id="rId188" Type="http://schemas.openxmlformats.org/officeDocument/2006/relationships/image" Target="../media/image182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92" Type="http://schemas.openxmlformats.org/officeDocument/2006/relationships/image" Target="../media/image86.png"/><Relationship Id="rId162" Type="http://schemas.openxmlformats.org/officeDocument/2006/relationships/image" Target="../media/image156.png"/><Relationship Id="rId183" Type="http://schemas.openxmlformats.org/officeDocument/2006/relationships/image" Target="../media/image177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110" Type="http://schemas.openxmlformats.org/officeDocument/2006/relationships/image" Target="../media/image104.png"/><Relationship Id="rId115" Type="http://schemas.openxmlformats.org/officeDocument/2006/relationships/image" Target="../media/image109.png"/><Relationship Id="rId131" Type="http://schemas.openxmlformats.org/officeDocument/2006/relationships/image" Target="../media/image125.png"/><Relationship Id="rId136" Type="http://schemas.openxmlformats.org/officeDocument/2006/relationships/image" Target="../media/image130.png"/><Relationship Id="rId157" Type="http://schemas.openxmlformats.org/officeDocument/2006/relationships/image" Target="../media/image151.png"/><Relationship Id="rId178" Type="http://schemas.openxmlformats.org/officeDocument/2006/relationships/image" Target="../media/image172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Relationship Id="rId152" Type="http://schemas.openxmlformats.org/officeDocument/2006/relationships/image" Target="../media/image146.png"/><Relationship Id="rId173" Type="http://schemas.openxmlformats.org/officeDocument/2006/relationships/image" Target="../media/image167.png"/><Relationship Id="rId194" Type="http://schemas.openxmlformats.org/officeDocument/2006/relationships/image" Target="../media/image188.png"/><Relationship Id="rId199" Type="http://schemas.openxmlformats.org/officeDocument/2006/relationships/image" Target="../media/image193.png"/><Relationship Id="rId203" Type="http://schemas.openxmlformats.org/officeDocument/2006/relationships/image" Target="../media/image197.png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56" Type="http://schemas.openxmlformats.org/officeDocument/2006/relationships/image" Target="../media/image50.png"/><Relationship Id="rId77" Type="http://schemas.openxmlformats.org/officeDocument/2006/relationships/image" Target="../media/image71.png"/><Relationship Id="rId100" Type="http://schemas.openxmlformats.org/officeDocument/2006/relationships/image" Target="../media/image94.png"/><Relationship Id="rId105" Type="http://schemas.openxmlformats.org/officeDocument/2006/relationships/image" Target="../media/image99.png"/><Relationship Id="rId126" Type="http://schemas.openxmlformats.org/officeDocument/2006/relationships/image" Target="../media/image120.png"/><Relationship Id="rId147" Type="http://schemas.openxmlformats.org/officeDocument/2006/relationships/image" Target="../media/image141.png"/><Relationship Id="rId168" Type="http://schemas.openxmlformats.org/officeDocument/2006/relationships/image" Target="../media/image16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93" Type="http://schemas.openxmlformats.org/officeDocument/2006/relationships/image" Target="../media/image87.png"/><Relationship Id="rId98" Type="http://schemas.openxmlformats.org/officeDocument/2006/relationships/image" Target="../media/image92.png"/><Relationship Id="rId121" Type="http://schemas.openxmlformats.org/officeDocument/2006/relationships/image" Target="../media/image115.png"/><Relationship Id="rId142" Type="http://schemas.openxmlformats.org/officeDocument/2006/relationships/image" Target="../media/image136.png"/><Relationship Id="rId163" Type="http://schemas.openxmlformats.org/officeDocument/2006/relationships/image" Target="../media/image157.png"/><Relationship Id="rId184" Type="http://schemas.openxmlformats.org/officeDocument/2006/relationships/image" Target="../media/image178.png"/><Relationship Id="rId189" Type="http://schemas.openxmlformats.org/officeDocument/2006/relationships/image" Target="../media/image183.png"/><Relationship Id="rId3" Type="http://schemas.openxmlformats.org/officeDocument/2006/relationships/slideLayout" Target="../slideLayouts/slideLayout3.xml"/><Relationship Id="rId25" Type="http://schemas.openxmlformats.org/officeDocument/2006/relationships/image" Target="../media/image19.png"/><Relationship Id="rId46" Type="http://schemas.openxmlformats.org/officeDocument/2006/relationships/image" Target="../media/image40.png"/><Relationship Id="rId67" Type="http://schemas.openxmlformats.org/officeDocument/2006/relationships/image" Target="../media/image61.png"/><Relationship Id="rId116" Type="http://schemas.openxmlformats.org/officeDocument/2006/relationships/image" Target="../media/image110.png"/><Relationship Id="rId137" Type="http://schemas.openxmlformats.org/officeDocument/2006/relationships/image" Target="../media/image131.png"/><Relationship Id="rId158" Type="http://schemas.openxmlformats.org/officeDocument/2006/relationships/image" Target="../media/image152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62" Type="http://schemas.openxmlformats.org/officeDocument/2006/relationships/image" Target="../media/image56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11" Type="http://schemas.openxmlformats.org/officeDocument/2006/relationships/image" Target="../media/image105.png"/><Relationship Id="rId132" Type="http://schemas.openxmlformats.org/officeDocument/2006/relationships/image" Target="../media/image126.png"/><Relationship Id="rId153" Type="http://schemas.openxmlformats.org/officeDocument/2006/relationships/image" Target="../media/image147.png"/><Relationship Id="rId174" Type="http://schemas.openxmlformats.org/officeDocument/2006/relationships/image" Target="../media/image168.png"/><Relationship Id="rId179" Type="http://schemas.openxmlformats.org/officeDocument/2006/relationships/image" Target="../media/image173.png"/><Relationship Id="rId195" Type="http://schemas.openxmlformats.org/officeDocument/2006/relationships/image" Target="../media/image189.png"/><Relationship Id="rId190" Type="http://schemas.openxmlformats.org/officeDocument/2006/relationships/image" Target="../media/image184.png"/><Relationship Id="rId204" Type="http://schemas.openxmlformats.org/officeDocument/2006/relationships/image" Target="../media/image198.png"/><Relationship Id="rId15" Type="http://schemas.openxmlformats.org/officeDocument/2006/relationships/image" Target="../media/image9.png"/><Relationship Id="rId36" Type="http://schemas.openxmlformats.org/officeDocument/2006/relationships/image" Target="../media/image30.png"/><Relationship Id="rId57" Type="http://schemas.openxmlformats.org/officeDocument/2006/relationships/image" Target="../media/image51.png"/><Relationship Id="rId106" Type="http://schemas.openxmlformats.org/officeDocument/2006/relationships/image" Target="../media/image100.png"/><Relationship Id="rId127" Type="http://schemas.openxmlformats.org/officeDocument/2006/relationships/image" Target="../media/image12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52" Type="http://schemas.openxmlformats.org/officeDocument/2006/relationships/image" Target="../media/image46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94" Type="http://schemas.openxmlformats.org/officeDocument/2006/relationships/image" Target="../media/image88.png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122" Type="http://schemas.openxmlformats.org/officeDocument/2006/relationships/image" Target="../media/image116.png"/><Relationship Id="rId143" Type="http://schemas.openxmlformats.org/officeDocument/2006/relationships/image" Target="../media/image137.png"/><Relationship Id="rId148" Type="http://schemas.openxmlformats.org/officeDocument/2006/relationships/image" Target="../media/image142.png"/><Relationship Id="rId164" Type="http://schemas.openxmlformats.org/officeDocument/2006/relationships/image" Target="../media/image158.png"/><Relationship Id="rId169" Type="http://schemas.openxmlformats.org/officeDocument/2006/relationships/image" Target="../media/image163.png"/><Relationship Id="rId185" Type="http://schemas.openxmlformats.org/officeDocument/2006/relationships/image" Target="../media/image17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80" Type="http://schemas.openxmlformats.org/officeDocument/2006/relationships/image" Target="../media/image174.png"/><Relationship Id="rId26" Type="http://schemas.openxmlformats.org/officeDocument/2006/relationships/image" Target="../media/image20.png"/><Relationship Id="rId47" Type="http://schemas.openxmlformats.org/officeDocument/2006/relationships/image" Target="../media/image41.png"/><Relationship Id="rId68" Type="http://schemas.openxmlformats.org/officeDocument/2006/relationships/image" Target="../media/image62.png"/><Relationship Id="rId89" Type="http://schemas.openxmlformats.org/officeDocument/2006/relationships/image" Target="../media/image83.png"/><Relationship Id="rId112" Type="http://schemas.openxmlformats.org/officeDocument/2006/relationships/image" Target="../media/image106.png"/><Relationship Id="rId133" Type="http://schemas.openxmlformats.org/officeDocument/2006/relationships/image" Target="../media/image127.png"/><Relationship Id="rId154" Type="http://schemas.openxmlformats.org/officeDocument/2006/relationships/image" Target="../media/image148.png"/><Relationship Id="rId175" Type="http://schemas.openxmlformats.org/officeDocument/2006/relationships/image" Target="../media/image169.png"/><Relationship Id="rId196" Type="http://schemas.openxmlformats.org/officeDocument/2006/relationships/image" Target="../media/image190.png"/><Relationship Id="rId200" Type="http://schemas.openxmlformats.org/officeDocument/2006/relationships/image" Target="../media/image19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543800" y="0"/>
            <a:ext cx="7576184" cy="1638300"/>
          </a:xfrm>
          <a:custGeom>
            <a:avLst/>
            <a:gdLst/>
            <a:ahLst/>
            <a:cxnLst/>
            <a:rect l="l" t="t" r="r" b="b"/>
            <a:pathLst>
              <a:path w="7576184" h="1638300">
                <a:moveTo>
                  <a:pt x="7576184" y="0"/>
                </a:moveTo>
                <a:lnTo>
                  <a:pt x="0" y="0"/>
                </a:lnTo>
                <a:lnTo>
                  <a:pt x="0" y="1638300"/>
                </a:lnTo>
                <a:lnTo>
                  <a:pt x="7576184" y="1638300"/>
                </a:lnTo>
                <a:lnTo>
                  <a:pt x="7576184" y="0"/>
                </a:lnTo>
                <a:close/>
              </a:path>
            </a:pathLst>
          </a:custGeom>
          <a:solidFill>
            <a:srgbClr val="FDD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43800" y="9105913"/>
            <a:ext cx="7576184" cy="1586230"/>
          </a:xfrm>
          <a:custGeom>
            <a:avLst/>
            <a:gdLst/>
            <a:ahLst/>
            <a:cxnLst/>
            <a:rect l="l" t="t" r="r" b="b"/>
            <a:pathLst>
              <a:path w="7576184" h="1586229">
                <a:moveTo>
                  <a:pt x="7576184" y="0"/>
                </a:moveTo>
                <a:lnTo>
                  <a:pt x="0" y="0"/>
                </a:lnTo>
                <a:lnTo>
                  <a:pt x="0" y="1586090"/>
                </a:lnTo>
                <a:lnTo>
                  <a:pt x="7576184" y="1586090"/>
                </a:lnTo>
                <a:lnTo>
                  <a:pt x="7576184" y="0"/>
                </a:lnTo>
                <a:close/>
              </a:path>
            </a:pathLst>
          </a:custGeom>
          <a:solidFill>
            <a:srgbClr val="FDD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670605" y="242768"/>
            <a:ext cx="2146935" cy="583565"/>
          </a:xfrm>
          <a:custGeom>
            <a:avLst/>
            <a:gdLst/>
            <a:ahLst/>
            <a:cxnLst/>
            <a:rect l="l" t="t" r="r" b="b"/>
            <a:pathLst>
              <a:path w="2146934" h="583565">
                <a:moveTo>
                  <a:pt x="1927796" y="0"/>
                </a:moveTo>
                <a:lnTo>
                  <a:pt x="0" y="0"/>
                </a:lnTo>
                <a:lnTo>
                  <a:pt x="0" y="583374"/>
                </a:lnTo>
                <a:lnTo>
                  <a:pt x="1927796" y="583374"/>
                </a:lnTo>
                <a:lnTo>
                  <a:pt x="2146795" y="276555"/>
                </a:lnTo>
                <a:lnTo>
                  <a:pt x="1927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670605" y="242768"/>
            <a:ext cx="2146935" cy="583565"/>
          </a:xfrm>
          <a:custGeom>
            <a:avLst/>
            <a:gdLst/>
            <a:ahLst/>
            <a:cxnLst/>
            <a:rect l="l" t="t" r="r" b="b"/>
            <a:pathLst>
              <a:path w="2146934" h="583565">
                <a:moveTo>
                  <a:pt x="1927796" y="0"/>
                </a:moveTo>
                <a:lnTo>
                  <a:pt x="0" y="0"/>
                </a:lnTo>
                <a:lnTo>
                  <a:pt x="0" y="583374"/>
                </a:lnTo>
                <a:lnTo>
                  <a:pt x="1927796" y="583374"/>
                </a:lnTo>
                <a:lnTo>
                  <a:pt x="2146795" y="276555"/>
                </a:lnTo>
                <a:lnTo>
                  <a:pt x="1927796" y="0"/>
                </a:lnTo>
                <a:close/>
              </a:path>
            </a:pathLst>
          </a:custGeom>
          <a:ln w="25400">
            <a:solidFill>
              <a:srgbClr val="E500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5105" y="4046554"/>
            <a:ext cx="7043925" cy="311200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10300" y="4121738"/>
            <a:ext cx="6819900" cy="2889250"/>
          </a:xfrm>
          <a:custGeom>
            <a:avLst/>
            <a:gdLst/>
            <a:ahLst/>
            <a:cxnLst/>
            <a:rect l="l" t="t" r="r" b="b"/>
            <a:pathLst>
              <a:path w="6819900" h="2889250">
                <a:moveTo>
                  <a:pt x="6807200" y="0"/>
                </a:moveTo>
                <a:lnTo>
                  <a:pt x="0" y="0"/>
                </a:lnTo>
                <a:lnTo>
                  <a:pt x="12700" y="2889250"/>
                </a:lnTo>
                <a:lnTo>
                  <a:pt x="6819900" y="2889250"/>
                </a:lnTo>
                <a:lnTo>
                  <a:pt x="680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10300" y="4121738"/>
            <a:ext cx="6819900" cy="2889250"/>
          </a:xfrm>
          <a:custGeom>
            <a:avLst/>
            <a:gdLst/>
            <a:ahLst/>
            <a:cxnLst/>
            <a:rect l="l" t="t" r="r" b="b"/>
            <a:pathLst>
              <a:path w="6819900" h="2889250">
                <a:moveTo>
                  <a:pt x="6819900" y="2889250"/>
                </a:moveTo>
                <a:lnTo>
                  <a:pt x="12700" y="2889250"/>
                </a:lnTo>
                <a:lnTo>
                  <a:pt x="0" y="0"/>
                </a:lnTo>
                <a:lnTo>
                  <a:pt x="6807200" y="0"/>
                </a:lnTo>
                <a:lnTo>
                  <a:pt x="6819900" y="2889250"/>
                </a:lnTo>
                <a:close/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3813" y="7691526"/>
            <a:ext cx="1044790" cy="14532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027489" y="7757477"/>
            <a:ext cx="127000" cy="13970"/>
          </a:xfrm>
          <a:custGeom>
            <a:avLst/>
            <a:gdLst/>
            <a:ahLst/>
            <a:cxnLst/>
            <a:rect l="l" t="t" r="r" b="b"/>
            <a:pathLst>
              <a:path w="127000" h="13970">
                <a:moveTo>
                  <a:pt x="126809" y="0"/>
                </a:moveTo>
                <a:lnTo>
                  <a:pt x="0" y="0"/>
                </a:lnTo>
                <a:lnTo>
                  <a:pt x="0" y="11430"/>
                </a:lnTo>
                <a:lnTo>
                  <a:pt x="419" y="11430"/>
                </a:lnTo>
                <a:lnTo>
                  <a:pt x="419" y="12700"/>
                </a:lnTo>
                <a:lnTo>
                  <a:pt x="508" y="13970"/>
                </a:lnTo>
                <a:lnTo>
                  <a:pt x="2679" y="13970"/>
                </a:lnTo>
                <a:lnTo>
                  <a:pt x="2679" y="12700"/>
                </a:lnTo>
                <a:lnTo>
                  <a:pt x="4673" y="12700"/>
                </a:lnTo>
                <a:lnTo>
                  <a:pt x="4673" y="11430"/>
                </a:lnTo>
                <a:lnTo>
                  <a:pt x="126809" y="11430"/>
                </a:lnTo>
                <a:lnTo>
                  <a:pt x="126809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83628" y="7697917"/>
            <a:ext cx="110731" cy="13481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32295" y="7694569"/>
            <a:ext cx="1353883" cy="14243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4752252" y="774986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676" y="0"/>
                </a:moveTo>
                <a:lnTo>
                  <a:pt x="7010" y="0"/>
                </a:lnTo>
                <a:lnTo>
                  <a:pt x="0" y="7010"/>
                </a:lnTo>
                <a:lnTo>
                  <a:pt x="0" y="24384"/>
                </a:lnTo>
                <a:lnTo>
                  <a:pt x="7010" y="31369"/>
                </a:lnTo>
                <a:lnTo>
                  <a:pt x="24371" y="31369"/>
                </a:lnTo>
                <a:lnTo>
                  <a:pt x="31381" y="24384"/>
                </a:lnTo>
                <a:lnTo>
                  <a:pt x="31381" y="15697"/>
                </a:lnTo>
                <a:lnTo>
                  <a:pt x="31381" y="7315"/>
                </a:lnTo>
                <a:lnTo>
                  <a:pt x="2467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48910" y="7694565"/>
            <a:ext cx="293744" cy="14180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85239" y="7700054"/>
            <a:ext cx="103720" cy="12992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13876" y="7708138"/>
            <a:ext cx="125196" cy="12641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67338" y="7712406"/>
            <a:ext cx="130084" cy="11239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20501" y="7702949"/>
            <a:ext cx="120180" cy="12932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3813" y="7958226"/>
            <a:ext cx="1044790" cy="145324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3027489" y="8024177"/>
            <a:ext cx="127000" cy="13970"/>
          </a:xfrm>
          <a:custGeom>
            <a:avLst/>
            <a:gdLst/>
            <a:ahLst/>
            <a:cxnLst/>
            <a:rect l="l" t="t" r="r" b="b"/>
            <a:pathLst>
              <a:path w="127000" h="13970">
                <a:moveTo>
                  <a:pt x="126809" y="0"/>
                </a:moveTo>
                <a:lnTo>
                  <a:pt x="0" y="0"/>
                </a:lnTo>
                <a:lnTo>
                  <a:pt x="0" y="11430"/>
                </a:lnTo>
                <a:lnTo>
                  <a:pt x="419" y="11430"/>
                </a:lnTo>
                <a:lnTo>
                  <a:pt x="419" y="12700"/>
                </a:lnTo>
                <a:lnTo>
                  <a:pt x="508" y="13970"/>
                </a:lnTo>
                <a:lnTo>
                  <a:pt x="2679" y="13970"/>
                </a:lnTo>
                <a:lnTo>
                  <a:pt x="2679" y="12700"/>
                </a:lnTo>
                <a:lnTo>
                  <a:pt x="4673" y="12700"/>
                </a:lnTo>
                <a:lnTo>
                  <a:pt x="4673" y="11430"/>
                </a:lnTo>
                <a:lnTo>
                  <a:pt x="126809" y="11430"/>
                </a:lnTo>
                <a:lnTo>
                  <a:pt x="126809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83628" y="7964617"/>
            <a:ext cx="110731" cy="13481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32295" y="7961267"/>
            <a:ext cx="1658683" cy="142433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5057052" y="801656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676" y="0"/>
                </a:moveTo>
                <a:lnTo>
                  <a:pt x="7010" y="0"/>
                </a:lnTo>
                <a:lnTo>
                  <a:pt x="0" y="7010"/>
                </a:lnTo>
                <a:lnTo>
                  <a:pt x="0" y="24384"/>
                </a:lnTo>
                <a:lnTo>
                  <a:pt x="7010" y="31369"/>
                </a:lnTo>
                <a:lnTo>
                  <a:pt x="24371" y="31369"/>
                </a:lnTo>
                <a:lnTo>
                  <a:pt x="31381" y="24384"/>
                </a:lnTo>
                <a:lnTo>
                  <a:pt x="31381" y="15697"/>
                </a:lnTo>
                <a:lnTo>
                  <a:pt x="31381" y="7315"/>
                </a:lnTo>
                <a:lnTo>
                  <a:pt x="2467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53710" y="7961265"/>
            <a:ext cx="293744" cy="14180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90039" y="7966754"/>
            <a:ext cx="103720" cy="129921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18676" y="7974838"/>
            <a:ext cx="125196" cy="126415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72138" y="7979106"/>
            <a:ext cx="130084" cy="11239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25301" y="7969649"/>
            <a:ext cx="120180" cy="129324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963813" y="823836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856" y="0"/>
                </a:moveTo>
                <a:lnTo>
                  <a:pt x="0" y="0"/>
                </a:lnTo>
                <a:lnTo>
                  <a:pt x="0" y="5080"/>
                </a:lnTo>
                <a:lnTo>
                  <a:pt x="0" y="115570"/>
                </a:lnTo>
                <a:lnTo>
                  <a:pt x="0" y="121920"/>
                </a:lnTo>
                <a:lnTo>
                  <a:pt x="121856" y="121920"/>
                </a:lnTo>
                <a:lnTo>
                  <a:pt x="121856" y="116039"/>
                </a:lnTo>
                <a:lnTo>
                  <a:pt x="121856" y="115570"/>
                </a:lnTo>
                <a:lnTo>
                  <a:pt x="121856" y="5181"/>
                </a:lnTo>
                <a:lnTo>
                  <a:pt x="116357" y="5181"/>
                </a:lnTo>
                <a:lnTo>
                  <a:pt x="116357" y="115570"/>
                </a:lnTo>
                <a:lnTo>
                  <a:pt x="5486" y="115570"/>
                </a:lnTo>
                <a:lnTo>
                  <a:pt x="5486" y="5080"/>
                </a:lnTo>
                <a:lnTo>
                  <a:pt x="121856" y="5080"/>
                </a:lnTo>
                <a:lnTo>
                  <a:pt x="12185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11347" y="8233150"/>
            <a:ext cx="129158" cy="133591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63658" y="8229188"/>
            <a:ext cx="289882" cy="140741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2666947" y="8228123"/>
            <a:ext cx="38735" cy="142240"/>
          </a:xfrm>
          <a:custGeom>
            <a:avLst/>
            <a:gdLst/>
            <a:ahLst/>
            <a:cxnLst/>
            <a:rect l="l" t="t" r="r" b="b"/>
            <a:pathLst>
              <a:path w="38735" h="142240">
                <a:moveTo>
                  <a:pt x="38226" y="0"/>
                </a:moveTo>
                <a:lnTo>
                  <a:pt x="29082" y="0"/>
                </a:lnTo>
                <a:lnTo>
                  <a:pt x="18050" y="12501"/>
                </a:lnTo>
                <a:lnTo>
                  <a:pt x="8774" y="28848"/>
                </a:lnTo>
                <a:lnTo>
                  <a:pt x="2381" y="48481"/>
                </a:lnTo>
                <a:lnTo>
                  <a:pt x="0" y="70840"/>
                </a:lnTo>
                <a:lnTo>
                  <a:pt x="2381" y="93190"/>
                </a:lnTo>
                <a:lnTo>
                  <a:pt x="8774" y="112815"/>
                </a:lnTo>
                <a:lnTo>
                  <a:pt x="18050" y="129156"/>
                </a:lnTo>
                <a:lnTo>
                  <a:pt x="29082" y="141655"/>
                </a:lnTo>
                <a:lnTo>
                  <a:pt x="38226" y="141655"/>
                </a:lnTo>
                <a:lnTo>
                  <a:pt x="38226" y="140893"/>
                </a:lnTo>
                <a:lnTo>
                  <a:pt x="26704" y="128728"/>
                </a:lnTo>
                <a:lnTo>
                  <a:pt x="17092" y="112663"/>
                </a:lnTo>
                <a:lnTo>
                  <a:pt x="10507" y="93200"/>
                </a:lnTo>
                <a:lnTo>
                  <a:pt x="8064" y="70840"/>
                </a:lnTo>
                <a:lnTo>
                  <a:pt x="10443" y="48859"/>
                </a:lnTo>
                <a:lnTo>
                  <a:pt x="16921" y="29462"/>
                </a:lnTo>
                <a:lnTo>
                  <a:pt x="26511" y="13235"/>
                </a:lnTo>
                <a:lnTo>
                  <a:pt x="38226" y="762"/>
                </a:lnTo>
                <a:lnTo>
                  <a:pt x="3822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849521" y="8228125"/>
            <a:ext cx="38735" cy="142240"/>
          </a:xfrm>
          <a:custGeom>
            <a:avLst/>
            <a:gdLst/>
            <a:ahLst/>
            <a:cxnLst/>
            <a:rect l="l" t="t" r="r" b="b"/>
            <a:pathLst>
              <a:path w="38735" h="142240">
                <a:moveTo>
                  <a:pt x="9131" y="0"/>
                </a:moveTo>
                <a:lnTo>
                  <a:pt x="0" y="0"/>
                </a:lnTo>
                <a:lnTo>
                  <a:pt x="0" y="762"/>
                </a:lnTo>
                <a:lnTo>
                  <a:pt x="11522" y="12929"/>
                </a:lnTo>
                <a:lnTo>
                  <a:pt x="21134" y="28998"/>
                </a:lnTo>
                <a:lnTo>
                  <a:pt x="27719" y="48466"/>
                </a:lnTo>
                <a:lnTo>
                  <a:pt x="30162" y="70827"/>
                </a:lnTo>
                <a:lnTo>
                  <a:pt x="27783" y="92803"/>
                </a:lnTo>
                <a:lnTo>
                  <a:pt x="21305" y="112199"/>
                </a:lnTo>
                <a:lnTo>
                  <a:pt x="11715" y="128426"/>
                </a:lnTo>
                <a:lnTo>
                  <a:pt x="0" y="140893"/>
                </a:lnTo>
                <a:lnTo>
                  <a:pt x="0" y="141655"/>
                </a:lnTo>
                <a:lnTo>
                  <a:pt x="9131" y="141655"/>
                </a:lnTo>
                <a:lnTo>
                  <a:pt x="20235" y="129156"/>
                </a:lnTo>
                <a:lnTo>
                  <a:pt x="29508" y="112814"/>
                </a:lnTo>
                <a:lnTo>
                  <a:pt x="35866" y="93185"/>
                </a:lnTo>
                <a:lnTo>
                  <a:pt x="38227" y="70827"/>
                </a:lnTo>
                <a:lnTo>
                  <a:pt x="35866" y="48475"/>
                </a:lnTo>
                <a:lnTo>
                  <a:pt x="29508" y="28846"/>
                </a:lnTo>
                <a:lnTo>
                  <a:pt x="20235" y="12500"/>
                </a:lnTo>
                <a:lnTo>
                  <a:pt x="9131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49090" y="1360535"/>
            <a:ext cx="1721631" cy="141963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82914" y="1358710"/>
            <a:ext cx="1662149" cy="143476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4788396" y="141628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304" y="0"/>
                </a:moveTo>
                <a:lnTo>
                  <a:pt x="6845" y="0"/>
                </a:lnTo>
                <a:lnTo>
                  <a:pt x="0" y="6692"/>
                </a:lnTo>
                <a:lnTo>
                  <a:pt x="0" y="23456"/>
                </a:lnTo>
                <a:lnTo>
                  <a:pt x="6692" y="30149"/>
                </a:lnTo>
                <a:lnTo>
                  <a:pt x="23456" y="30149"/>
                </a:lnTo>
                <a:lnTo>
                  <a:pt x="30149" y="23456"/>
                </a:lnTo>
                <a:lnTo>
                  <a:pt x="30149" y="15074"/>
                </a:lnTo>
                <a:lnTo>
                  <a:pt x="30149" y="6692"/>
                </a:lnTo>
                <a:lnTo>
                  <a:pt x="23304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60967" y="1360990"/>
            <a:ext cx="291161" cy="140285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93779" y="1359165"/>
            <a:ext cx="1990035" cy="143333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58887" y="3285540"/>
            <a:ext cx="2836727" cy="387959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1263269" y="3529075"/>
            <a:ext cx="3071495" cy="132080"/>
          </a:xfrm>
          <a:custGeom>
            <a:avLst/>
            <a:gdLst/>
            <a:ahLst/>
            <a:cxnLst/>
            <a:rect l="l" t="t" r="r" b="b"/>
            <a:pathLst>
              <a:path w="3071495" h="132079">
                <a:moveTo>
                  <a:pt x="113842" y="42824"/>
                </a:moveTo>
                <a:lnTo>
                  <a:pt x="0" y="42824"/>
                </a:lnTo>
                <a:lnTo>
                  <a:pt x="0" y="55740"/>
                </a:lnTo>
                <a:lnTo>
                  <a:pt x="49949" y="55740"/>
                </a:lnTo>
                <a:lnTo>
                  <a:pt x="49949" y="127774"/>
                </a:lnTo>
                <a:lnTo>
                  <a:pt x="63881" y="127774"/>
                </a:lnTo>
                <a:lnTo>
                  <a:pt x="63881" y="55740"/>
                </a:lnTo>
                <a:lnTo>
                  <a:pt x="113842" y="55740"/>
                </a:lnTo>
                <a:lnTo>
                  <a:pt x="113842" y="42824"/>
                </a:lnTo>
                <a:close/>
              </a:path>
              <a:path w="3071495" h="132079">
                <a:moveTo>
                  <a:pt x="113842" y="7823"/>
                </a:moveTo>
                <a:lnTo>
                  <a:pt x="0" y="7823"/>
                </a:lnTo>
                <a:lnTo>
                  <a:pt x="0" y="20574"/>
                </a:lnTo>
                <a:lnTo>
                  <a:pt x="113842" y="20574"/>
                </a:lnTo>
                <a:lnTo>
                  <a:pt x="113842" y="7823"/>
                </a:lnTo>
                <a:close/>
              </a:path>
              <a:path w="3071495" h="132079">
                <a:moveTo>
                  <a:pt x="229133" y="86995"/>
                </a:moveTo>
                <a:lnTo>
                  <a:pt x="226529" y="70332"/>
                </a:lnTo>
                <a:lnTo>
                  <a:pt x="219214" y="57518"/>
                </a:lnTo>
                <a:lnTo>
                  <a:pt x="218617" y="57086"/>
                </a:lnTo>
                <a:lnTo>
                  <a:pt x="214845" y="54368"/>
                </a:lnTo>
                <a:lnTo>
                  <a:pt x="214845" y="88011"/>
                </a:lnTo>
                <a:lnTo>
                  <a:pt x="213220" y="100266"/>
                </a:lnTo>
                <a:lnTo>
                  <a:pt x="213093" y="101180"/>
                </a:lnTo>
                <a:lnTo>
                  <a:pt x="208153" y="111442"/>
                </a:lnTo>
                <a:lnTo>
                  <a:pt x="200444" y="118097"/>
                </a:lnTo>
                <a:lnTo>
                  <a:pt x="190385" y="120459"/>
                </a:lnTo>
                <a:lnTo>
                  <a:pt x="178625" y="117602"/>
                </a:lnTo>
                <a:lnTo>
                  <a:pt x="169976" y="109575"/>
                </a:lnTo>
                <a:lnTo>
                  <a:pt x="164604" y="97180"/>
                </a:lnTo>
                <a:lnTo>
                  <a:pt x="162699" y="81216"/>
                </a:lnTo>
                <a:lnTo>
                  <a:pt x="164706" y="73444"/>
                </a:lnTo>
                <a:lnTo>
                  <a:pt x="170256" y="65595"/>
                </a:lnTo>
                <a:lnTo>
                  <a:pt x="175171" y="62014"/>
                </a:lnTo>
                <a:lnTo>
                  <a:pt x="178600" y="59524"/>
                </a:lnTo>
                <a:lnTo>
                  <a:pt x="189026" y="57086"/>
                </a:lnTo>
                <a:lnTo>
                  <a:pt x="199504" y="59182"/>
                </a:lnTo>
                <a:lnTo>
                  <a:pt x="207670" y="65227"/>
                </a:lnTo>
                <a:lnTo>
                  <a:pt x="212953" y="74942"/>
                </a:lnTo>
                <a:lnTo>
                  <a:pt x="214845" y="88011"/>
                </a:lnTo>
                <a:lnTo>
                  <a:pt x="214845" y="54368"/>
                </a:lnTo>
                <a:lnTo>
                  <a:pt x="207848" y="49301"/>
                </a:lnTo>
                <a:lnTo>
                  <a:pt x="193116" y="46393"/>
                </a:lnTo>
                <a:lnTo>
                  <a:pt x="183540" y="47650"/>
                </a:lnTo>
                <a:lnTo>
                  <a:pt x="175298" y="51028"/>
                </a:lnTo>
                <a:lnTo>
                  <a:pt x="168541" y="55994"/>
                </a:lnTo>
                <a:lnTo>
                  <a:pt x="163372" y="62014"/>
                </a:lnTo>
                <a:lnTo>
                  <a:pt x="162864" y="62014"/>
                </a:lnTo>
                <a:lnTo>
                  <a:pt x="167703" y="43865"/>
                </a:lnTo>
                <a:lnTo>
                  <a:pt x="178206" y="27787"/>
                </a:lnTo>
                <a:lnTo>
                  <a:pt x="194792" y="16294"/>
                </a:lnTo>
                <a:lnTo>
                  <a:pt x="217906" y="11899"/>
                </a:lnTo>
                <a:lnTo>
                  <a:pt x="217766" y="1358"/>
                </a:lnTo>
                <a:lnTo>
                  <a:pt x="217754" y="165"/>
                </a:lnTo>
                <a:lnTo>
                  <a:pt x="214845" y="165"/>
                </a:lnTo>
                <a:lnTo>
                  <a:pt x="161734" y="29413"/>
                </a:lnTo>
                <a:lnTo>
                  <a:pt x="148590" y="77990"/>
                </a:lnTo>
                <a:lnTo>
                  <a:pt x="151574" y="100266"/>
                </a:lnTo>
                <a:lnTo>
                  <a:pt x="160007" y="117119"/>
                </a:lnTo>
                <a:lnTo>
                  <a:pt x="173151" y="127838"/>
                </a:lnTo>
                <a:lnTo>
                  <a:pt x="173291" y="127838"/>
                </a:lnTo>
                <a:lnTo>
                  <a:pt x="190042" y="131521"/>
                </a:lnTo>
                <a:lnTo>
                  <a:pt x="206616" y="127838"/>
                </a:lnTo>
                <a:lnTo>
                  <a:pt x="215798" y="120459"/>
                </a:lnTo>
                <a:lnTo>
                  <a:pt x="218757" y="118097"/>
                </a:lnTo>
                <a:lnTo>
                  <a:pt x="219087" y="117602"/>
                </a:lnTo>
                <a:lnTo>
                  <a:pt x="226504" y="103771"/>
                </a:lnTo>
                <a:lnTo>
                  <a:pt x="229133" y="86995"/>
                </a:lnTo>
                <a:close/>
              </a:path>
              <a:path w="3071495" h="132079">
                <a:moveTo>
                  <a:pt x="322795" y="86995"/>
                </a:moveTo>
                <a:lnTo>
                  <a:pt x="320205" y="70332"/>
                </a:lnTo>
                <a:lnTo>
                  <a:pt x="312877" y="57518"/>
                </a:lnTo>
                <a:lnTo>
                  <a:pt x="312280" y="57086"/>
                </a:lnTo>
                <a:lnTo>
                  <a:pt x="308508" y="54368"/>
                </a:lnTo>
                <a:lnTo>
                  <a:pt x="308508" y="88011"/>
                </a:lnTo>
                <a:lnTo>
                  <a:pt x="306895" y="100266"/>
                </a:lnTo>
                <a:lnTo>
                  <a:pt x="306768" y="101180"/>
                </a:lnTo>
                <a:lnTo>
                  <a:pt x="301828" y="111442"/>
                </a:lnTo>
                <a:lnTo>
                  <a:pt x="294106" y="118097"/>
                </a:lnTo>
                <a:lnTo>
                  <a:pt x="284048" y="120459"/>
                </a:lnTo>
                <a:lnTo>
                  <a:pt x="272300" y="117602"/>
                </a:lnTo>
                <a:lnTo>
                  <a:pt x="263639" y="109575"/>
                </a:lnTo>
                <a:lnTo>
                  <a:pt x="258279" y="97180"/>
                </a:lnTo>
                <a:lnTo>
                  <a:pt x="256362" y="81216"/>
                </a:lnTo>
                <a:lnTo>
                  <a:pt x="258381" y="73444"/>
                </a:lnTo>
                <a:lnTo>
                  <a:pt x="263918" y="65595"/>
                </a:lnTo>
                <a:lnTo>
                  <a:pt x="268833" y="62014"/>
                </a:lnTo>
                <a:lnTo>
                  <a:pt x="272275" y="59524"/>
                </a:lnTo>
                <a:lnTo>
                  <a:pt x="282689" y="57086"/>
                </a:lnTo>
                <a:lnTo>
                  <a:pt x="293179" y="59182"/>
                </a:lnTo>
                <a:lnTo>
                  <a:pt x="301332" y="65227"/>
                </a:lnTo>
                <a:lnTo>
                  <a:pt x="306628" y="74942"/>
                </a:lnTo>
                <a:lnTo>
                  <a:pt x="308508" y="88011"/>
                </a:lnTo>
                <a:lnTo>
                  <a:pt x="308508" y="54368"/>
                </a:lnTo>
                <a:lnTo>
                  <a:pt x="301510" y="49301"/>
                </a:lnTo>
                <a:lnTo>
                  <a:pt x="286778" y="46393"/>
                </a:lnTo>
                <a:lnTo>
                  <a:pt x="277202" y="47650"/>
                </a:lnTo>
                <a:lnTo>
                  <a:pt x="268973" y="51028"/>
                </a:lnTo>
                <a:lnTo>
                  <a:pt x="262204" y="55994"/>
                </a:lnTo>
                <a:lnTo>
                  <a:pt x="257035" y="62014"/>
                </a:lnTo>
                <a:lnTo>
                  <a:pt x="256527" y="62014"/>
                </a:lnTo>
                <a:lnTo>
                  <a:pt x="261378" y="43865"/>
                </a:lnTo>
                <a:lnTo>
                  <a:pt x="271881" y="27787"/>
                </a:lnTo>
                <a:lnTo>
                  <a:pt x="288467" y="16294"/>
                </a:lnTo>
                <a:lnTo>
                  <a:pt x="311581" y="11899"/>
                </a:lnTo>
                <a:lnTo>
                  <a:pt x="311442" y="1358"/>
                </a:lnTo>
                <a:lnTo>
                  <a:pt x="311416" y="165"/>
                </a:lnTo>
                <a:lnTo>
                  <a:pt x="308508" y="165"/>
                </a:lnTo>
                <a:lnTo>
                  <a:pt x="255409" y="29413"/>
                </a:lnTo>
                <a:lnTo>
                  <a:pt x="242252" y="77990"/>
                </a:lnTo>
                <a:lnTo>
                  <a:pt x="245249" y="100266"/>
                </a:lnTo>
                <a:lnTo>
                  <a:pt x="253682" y="117119"/>
                </a:lnTo>
                <a:lnTo>
                  <a:pt x="266827" y="127838"/>
                </a:lnTo>
                <a:lnTo>
                  <a:pt x="266966" y="127838"/>
                </a:lnTo>
                <a:lnTo>
                  <a:pt x="283705" y="131521"/>
                </a:lnTo>
                <a:lnTo>
                  <a:pt x="300278" y="127838"/>
                </a:lnTo>
                <a:lnTo>
                  <a:pt x="309473" y="120459"/>
                </a:lnTo>
                <a:lnTo>
                  <a:pt x="312420" y="118097"/>
                </a:lnTo>
                <a:lnTo>
                  <a:pt x="312762" y="117602"/>
                </a:lnTo>
                <a:lnTo>
                  <a:pt x="320179" y="103771"/>
                </a:lnTo>
                <a:lnTo>
                  <a:pt x="322795" y="86995"/>
                </a:lnTo>
                <a:close/>
              </a:path>
              <a:path w="3071495" h="132079">
                <a:moveTo>
                  <a:pt x="416128" y="64566"/>
                </a:moveTo>
                <a:lnTo>
                  <a:pt x="413461" y="37160"/>
                </a:lnTo>
                <a:lnTo>
                  <a:pt x="413448" y="36944"/>
                </a:lnTo>
                <a:lnTo>
                  <a:pt x="405714" y="16751"/>
                </a:lnTo>
                <a:lnTo>
                  <a:pt x="401802" y="12801"/>
                </a:lnTo>
                <a:lnTo>
                  <a:pt x="401802" y="64566"/>
                </a:lnTo>
                <a:lnTo>
                  <a:pt x="401777" y="66268"/>
                </a:lnTo>
                <a:lnTo>
                  <a:pt x="400431" y="86563"/>
                </a:lnTo>
                <a:lnTo>
                  <a:pt x="395922" y="103949"/>
                </a:lnTo>
                <a:lnTo>
                  <a:pt x="387870" y="115658"/>
                </a:lnTo>
                <a:lnTo>
                  <a:pt x="375843" y="119951"/>
                </a:lnTo>
                <a:lnTo>
                  <a:pt x="365163" y="116116"/>
                </a:lnTo>
                <a:lnTo>
                  <a:pt x="357200" y="105156"/>
                </a:lnTo>
                <a:lnTo>
                  <a:pt x="352247" y="87922"/>
                </a:lnTo>
                <a:lnTo>
                  <a:pt x="350608" y="66268"/>
                </a:lnTo>
                <a:lnTo>
                  <a:pt x="350596" y="64566"/>
                </a:lnTo>
                <a:lnTo>
                  <a:pt x="352386" y="43459"/>
                </a:lnTo>
                <a:lnTo>
                  <a:pt x="352450" y="42735"/>
                </a:lnTo>
                <a:lnTo>
                  <a:pt x="357784" y="25857"/>
                </a:lnTo>
                <a:lnTo>
                  <a:pt x="365950" y="15240"/>
                </a:lnTo>
                <a:lnTo>
                  <a:pt x="376364" y="11557"/>
                </a:lnTo>
                <a:lnTo>
                  <a:pt x="387870" y="15481"/>
                </a:lnTo>
                <a:lnTo>
                  <a:pt x="395795" y="26492"/>
                </a:lnTo>
                <a:lnTo>
                  <a:pt x="400367" y="43459"/>
                </a:lnTo>
                <a:lnTo>
                  <a:pt x="401802" y="64566"/>
                </a:lnTo>
                <a:lnTo>
                  <a:pt x="401802" y="12801"/>
                </a:lnTo>
                <a:lnTo>
                  <a:pt x="400583" y="11557"/>
                </a:lnTo>
                <a:lnTo>
                  <a:pt x="393471" y="4381"/>
                </a:lnTo>
                <a:lnTo>
                  <a:pt x="377215" y="165"/>
                </a:lnTo>
                <a:lnTo>
                  <a:pt x="360756" y="4241"/>
                </a:lnTo>
                <a:lnTo>
                  <a:pt x="339255" y="36944"/>
                </a:lnTo>
                <a:lnTo>
                  <a:pt x="336194" y="65239"/>
                </a:lnTo>
                <a:lnTo>
                  <a:pt x="336080" y="66268"/>
                </a:lnTo>
                <a:lnTo>
                  <a:pt x="338899" y="93675"/>
                </a:lnTo>
                <a:lnTo>
                  <a:pt x="338963" y="94386"/>
                </a:lnTo>
                <a:lnTo>
                  <a:pt x="346964" y="114617"/>
                </a:lnTo>
                <a:lnTo>
                  <a:pt x="347040" y="114820"/>
                </a:lnTo>
                <a:lnTo>
                  <a:pt x="359460" y="127304"/>
                </a:lnTo>
                <a:lnTo>
                  <a:pt x="375335" y="131521"/>
                </a:lnTo>
                <a:lnTo>
                  <a:pt x="392290" y="127304"/>
                </a:lnTo>
                <a:lnTo>
                  <a:pt x="399808" y="119951"/>
                </a:lnTo>
                <a:lnTo>
                  <a:pt x="405231" y="114617"/>
                </a:lnTo>
                <a:lnTo>
                  <a:pt x="413321" y="93675"/>
                </a:lnTo>
                <a:lnTo>
                  <a:pt x="415963" y="66268"/>
                </a:lnTo>
                <a:lnTo>
                  <a:pt x="416064" y="65239"/>
                </a:lnTo>
                <a:lnTo>
                  <a:pt x="416128" y="64566"/>
                </a:lnTo>
                <a:close/>
              </a:path>
              <a:path w="3071495" h="132079">
                <a:moveTo>
                  <a:pt x="475119" y="72199"/>
                </a:moveTo>
                <a:lnTo>
                  <a:pt x="428752" y="72199"/>
                </a:lnTo>
                <a:lnTo>
                  <a:pt x="428752" y="83070"/>
                </a:lnTo>
                <a:lnTo>
                  <a:pt x="475119" y="83070"/>
                </a:lnTo>
                <a:lnTo>
                  <a:pt x="475119" y="72199"/>
                </a:lnTo>
                <a:close/>
              </a:path>
              <a:path w="3071495" h="132079">
                <a:moveTo>
                  <a:pt x="567753" y="64566"/>
                </a:moveTo>
                <a:lnTo>
                  <a:pt x="565086" y="37160"/>
                </a:lnTo>
                <a:lnTo>
                  <a:pt x="565073" y="36944"/>
                </a:lnTo>
                <a:lnTo>
                  <a:pt x="557352" y="16751"/>
                </a:lnTo>
                <a:lnTo>
                  <a:pt x="553440" y="12801"/>
                </a:lnTo>
                <a:lnTo>
                  <a:pt x="553440" y="64566"/>
                </a:lnTo>
                <a:lnTo>
                  <a:pt x="553415" y="66268"/>
                </a:lnTo>
                <a:lnTo>
                  <a:pt x="552069" y="86563"/>
                </a:lnTo>
                <a:lnTo>
                  <a:pt x="547560" y="103949"/>
                </a:lnTo>
                <a:lnTo>
                  <a:pt x="539508" y="115658"/>
                </a:lnTo>
                <a:lnTo>
                  <a:pt x="527481" y="119951"/>
                </a:lnTo>
                <a:lnTo>
                  <a:pt x="516788" y="116116"/>
                </a:lnTo>
                <a:lnTo>
                  <a:pt x="508838" y="105156"/>
                </a:lnTo>
                <a:lnTo>
                  <a:pt x="503885" y="87922"/>
                </a:lnTo>
                <a:lnTo>
                  <a:pt x="502246" y="66268"/>
                </a:lnTo>
                <a:lnTo>
                  <a:pt x="502234" y="64566"/>
                </a:lnTo>
                <a:lnTo>
                  <a:pt x="504024" y="43459"/>
                </a:lnTo>
                <a:lnTo>
                  <a:pt x="504088" y="42735"/>
                </a:lnTo>
                <a:lnTo>
                  <a:pt x="509422" y="25857"/>
                </a:lnTo>
                <a:lnTo>
                  <a:pt x="517588" y="15240"/>
                </a:lnTo>
                <a:lnTo>
                  <a:pt x="528002" y="11557"/>
                </a:lnTo>
                <a:lnTo>
                  <a:pt x="539508" y="15481"/>
                </a:lnTo>
                <a:lnTo>
                  <a:pt x="547433" y="26492"/>
                </a:lnTo>
                <a:lnTo>
                  <a:pt x="552005" y="43459"/>
                </a:lnTo>
                <a:lnTo>
                  <a:pt x="553440" y="64566"/>
                </a:lnTo>
                <a:lnTo>
                  <a:pt x="553440" y="12801"/>
                </a:lnTo>
                <a:lnTo>
                  <a:pt x="552208" y="11557"/>
                </a:lnTo>
                <a:lnTo>
                  <a:pt x="545109" y="4381"/>
                </a:lnTo>
                <a:lnTo>
                  <a:pt x="528840" y="165"/>
                </a:lnTo>
                <a:lnTo>
                  <a:pt x="490905" y="36944"/>
                </a:lnTo>
                <a:lnTo>
                  <a:pt x="487845" y="65239"/>
                </a:lnTo>
                <a:lnTo>
                  <a:pt x="487730" y="66268"/>
                </a:lnTo>
                <a:lnTo>
                  <a:pt x="490550" y="93675"/>
                </a:lnTo>
                <a:lnTo>
                  <a:pt x="490613" y="94386"/>
                </a:lnTo>
                <a:lnTo>
                  <a:pt x="498614" y="114617"/>
                </a:lnTo>
                <a:lnTo>
                  <a:pt x="498690" y="114820"/>
                </a:lnTo>
                <a:lnTo>
                  <a:pt x="511098" y="127304"/>
                </a:lnTo>
                <a:lnTo>
                  <a:pt x="526973" y="131521"/>
                </a:lnTo>
                <a:lnTo>
                  <a:pt x="543915" y="127304"/>
                </a:lnTo>
                <a:lnTo>
                  <a:pt x="551446" y="119951"/>
                </a:lnTo>
                <a:lnTo>
                  <a:pt x="556856" y="114617"/>
                </a:lnTo>
                <a:lnTo>
                  <a:pt x="564946" y="93675"/>
                </a:lnTo>
                <a:lnTo>
                  <a:pt x="567588" y="66268"/>
                </a:lnTo>
                <a:lnTo>
                  <a:pt x="567690" y="65239"/>
                </a:lnTo>
                <a:lnTo>
                  <a:pt x="567753" y="64566"/>
                </a:lnTo>
                <a:close/>
              </a:path>
              <a:path w="3071495" h="132079">
                <a:moveTo>
                  <a:pt x="661250" y="95148"/>
                </a:moveTo>
                <a:lnTo>
                  <a:pt x="659498" y="84429"/>
                </a:lnTo>
                <a:lnTo>
                  <a:pt x="654456" y="75260"/>
                </a:lnTo>
                <a:lnTo>
                  <a:pt x="646811" y="68008"/>
                </a:lnTo>
                <a:lnTo>
                  <a:pt x="646811" y="96672"/>
                </a:lnTo>
                <a:lnTo>
                  <a:pt x="645210" y="105575"/>
                </a:lnTo>
                <a:lnTo>
                  <a:pt x="645121" y="106070"/>
                </a:lnTo>
                <a:lnTo>
                  <a:pt x="640283" y="113652"/>
                </a:lnTo>
                <a:lnTo>
                  <a:pt x="640194" y="113804"/>
                </a:lnTo>
                <a:lnTo>
                  <a:pt x="632193" y="119049"/>
                </a:lnTo>
                <a:lnTo>
                  <a:pt x="621322" y="120980"/>
                </a:lnTo>
                <a:lnTo>
                  <a:pt x="611073" y="119049"/>
                </a:lnTo>
                <a:lnTo>
                  <a:pt x="603110" y="113652"/>
                </a:lnTo>
                <a:lnTo>
                  <a:pt x="598106" y="105575"/>
                </a:lnTo>
                <a:lnTo>
                  <a:pt x="596353" y="95491"/>
                </a:lnTo>
                <a:lnTo>
                  <a:pt x="597839" y="86448"/>
                </a:lnTo>
                <a:lnTo>
                  <a:pt x="602208" y="78435"/>
                </a:lnTo>
                <a:lnTo>
                  <a:pt x="609396" y="71869"/>
                </a:lnTo>
                <a:lnTo>
                  <a:pt x="619290" y="67119"/>
                </a:lnTo>
                <a:lnTo>
                  <a:pt x="630783" y="71869"/>
                </a:lnTo>
                <a:lnTo>
                  <a:pt x="639356" y="77952"/>
                </a:lnTo>
                <a:lnTo>
                  <a:pt x="643750" y="84429"/>
                </a:lnTo>
                <a:lnTo>
                  <a:pt x="644906" y="86207"/>
                </a:lnTo>
                <a:lnTo>
                  <a:pt x="646811" y="96672"/>
                </a:lnTo>
                <a:lnTo>
                  <a:pt x="646811" y="68008"/>
                </a:lnTo>
                <a:lnTo>
                  <a:pt x="646493" y="67703"/>
                </a:lnTo>
                <a:lnTo>
                  <a:pt x="645439" y="67119"/>
                </a:lnTo>
                <a:lnTo>
                  <a:pt x="635939" y="61849"/>
                </a:lnTo>
                <a:lnTo>
                  <a:pt x="635939" y="61163"/>
                </a:lnTo>
                <a:lnTo>
                  <a:pt x="641959" y="57264"/>
                </a:lnTo>
                <a:lnTo>
                  <a:pt x="645591" y="54914"/>
                </a:lnTo>
                <a:lnTo>
                  <a:pt x="652056" y="47472"/>
                </a:lnTo>
                <a:lnTo>
                  <a:pt x="655701" y="39357"/>
                </a:lnTo>
                <a:lnTo>
                  <a:pt x="656666" y="32270"/>
                </a:lnTo>
                <a:lnTo>
                  <a:pt x="656717" y="31940"/>
                </a:lnTo>
                <a:lnTo>
                  <a:pt x="643077" y="6388"/>
                </a:lnTo>
                <a:lnTo>
                  <a:pt x="643077" y="32270"/>
                </a:lnTo>
                <a:lnTo>
                  <a:pt x="641604" y="40678"/>
                </a:lnTo>
                <a:lnTo>
                  <a:pt x="637527" y="47701"/>
                </a:lnTo>
                <a:lnTo>
                  <a:pt x="631393" y="53263"/>
                </a:lnTo>
                <a:lnTo>
                  <a:pt x="623697" y="57264"/>
                </a:lnTo>
                <a:lnTo>
                  <a:pt x="614045" y="53428"/>
                </a:lnTo>
                <a:lnTo>
                  <a:pt x="606552" y="48107"/>
                </a:lnTo>
                <a:lnTo>
                  <a:pt x="601726" y="41033"/>
                </a:lnTo>
                <a:lnTo>
                  <a:pt x="600151" y="32270"/>
                </a:lnTo>
                <a:lnTo>
                  <a:pt x="600087" y="31940"/>
                </a:lnTo>
                <a:lnTo>
                  <a:pt x="601383" y="24371"/>
                </a:lnTo>
                <a:lnTo>
                  <a:pt x="601459" y="23939"/>
                </a:lnTo>
                <a:lnTo>
                  <a:pt x="605586" y="17094"/>
                </a:lnTo>
                <a:lnTo>
                  <a:pt x="612343" y="12433"/>
                </a:lnTo>
                <a:lnTo>
                  <a:pt x="611924" y="12433"/>
                </a:lnTo>
                <a:lnTo>
                  <a:pt x="622173" y="10528"/>
                </a:lnTo>
                <a:lnTo>
                  <a:pt x="631748" y="12433"/>
                </a:lnTo>
                <a:lnTo>
                  <a:pt x="638238" y="17399"/>
                </a:lnTo>
                <a:lnTo>
                  <a:pt x="641921" y="24371"/>
                </a:lnTo>
                <a:lnTo>
                  <a:pt x="642912" y="31089"/>
                </a:lnTo>
                <a:lnTo>
                  <a:pt x="643026" y="31940"/>
                </a:lnTo>
                <a:lnTo>
                  <a:pt x="643077" y="32270"/>
                </a:lnTo>
                <a:lnTo>
                  <a:pt x="643077" y="6388"/>
                </a:lnTo>
                <a:lnTo>
                  <a:pt x="637768" y="2870"/>
                </a:lnTo>
                <a:lnTo>
                  <a:pt x="622681" y="177"/>
                </a:lnTo>
                <a:lnTo>
                  <a:pt x="608380" y="2590"/>
                </a:lnTo>
                <a:lnTo>
                  <a:pt x="596963" y="9359"/>
                </a:lnTo>
                <a:lnTo>
                  <a:pt x="589407" y="19824"/>
                </a:lnTo>
                <a:lnTo>
                  <a:pt x="586663" y="33299"/>
                </a:lnTo>
                <a:lnTo>
                  <a:pt x="587730" y="40678"/>
                </a:lnTo>
                <a:lnTo>
                  <a:pt x="587832" y="41440"/>
                </a:lnTo>
                <a:lnTo>
                  <a:pt x="591439" y="49250"/>
                </a:lnTo>
                <a:lnTo>
                  <a:pt x="597636" y="56261"/>
                </a:lnTo>
                <a:lnTo>
                  <a:pt x="606552" y="62014"/>
                </a:lnTo>
                <a:lnTo>
                  <a:pt x="606552" y="62687"/>
                </a:lnTo>
                <a:lnTo>
                  <a:pt x="596468" y="68643"/>
                </a:lnTo>
                <a:lnTo>
                  <a:pt x="588695" y="76504"/>
                </a:lnTo>
                <a:lnTo>
                  <a:pt x="583692" y="86207"/>
                </a:lnTo>
                <a:lnTo>
                  <a:pt x="581914" y="97701"/>
                </a:lnTo>
                <a:lnTo>
                  <a:pt x="584631" y="110731"/>
                </a:lnTo>
                <a:lnTo>
                  <a:pt x="592429" y="121500"/>
                </a:lnTo>
                <a:lnTo>
                  <a:pt x="604875" y="128879"/>
                </a:lnTo>
                <a:lnTo>
                  <a:pt x="605104" y="128879"/>
                </a:lnTo>
                <a:lnTo>
                  <a:pt x="621157" y="131521"/>
                </a:lnTo>
                <a:lnTo>
                  <a:pt x="658139" y="109943"/>
                </a:lnTo>
                <a:lnTo>
                  <a:pt x="661187" y="95491"/>
                </a:lnTo>
                <a:lnTo>
                  <a:pt x="661250" y="95148"/>
                </a:lnTo>
                <a:close/>
              </a:path>
              <a:path w="3071495" h="132079">
                <a:moveTo>
                  <a:pt x="755434" y="53365"/>
                </a:moveTo>
                <a:lnTo>
                  <a:pt x="752703" y="31356"/>
                </a:lnTo>
                <a:lnTo>
                  <a:pt x="744905" y="14592"/>
                </a:lnTo>
                <a:lnTo>
                  <a:pt x="741159" y="11341"/>
                </a:lnTo>
                <a:lnTo>
                  <a:pt x="741159" y="52006"/>
                </a:lnTo>
                <a:lnTo>
                  <a:pt x="738974" y="59537"/>
                </a:lnTo>
                <a:lnTo>
                  <a:pt x="733145" y="66179"/>
                </a:lnTo>
                <a:lnTo>
                  <a:pt x="724750" y="70916"/>
                </a:lnTo>
                <a:lnTo>
                  <a:pt x="714832" y="72732"/>
                </a:lnTo>
                <a:lnTo>
                  <a:pt x="704875" y="70650"/>
                </a:lnTo>
                <a:lnTo>
                  <a:pt x="697204" y="64808"/>
                </a:lnTo>
                <a:lnTo>
                  <a:pt x="692277" y="55740"/>
                </a:lnTo>
                <a:lnTo>
                  <a:pt x="690664" y="44869"/>
                </a:lnTo>
                <a:lnTo>
                  <a:pt x="690537" y="44018"/>
                </a:lnTo>
                <a:lnTo>
                  <a:pt x="692264" y="31356"/>
                </a:lnTo>
                <a:lnTo>
                  <a:pt x="692327" y="30835"/>
                </a:lnTo>
                <a:lnTo>
                  <a:pt x="697395" y="20383"/>
                </a:lnTo>
                <a:lnTo>
                  <a:pt x="705231" y="13512"/>
                </a:lnTo>
                <a:lnTo>
                  <a:pt x="715340" y="11049"/>
                </a:lnTo>
                <a:lnTo>
                  <a:pt x="726465" y="14008"/>
                </a:lnTo>
                <a:lnTo>
                  <a:pt x="734555" y="22339"/>
                </a:lnTo>
                <a:lnTo>
                  <a:pt x="739482" y="35280"/>
                </a:lnTo>
                <a:lnTo>
                  <a:pt x="741159" y="52006"/>
                </a:lnTo>
                <a:lnTo>
                  <a:pt x="741159" y="11341"/>
                </a:lnTo>
                <a:lnTo>
                  <a:pt x="740829" y="11049"/>
                </a:lnTo>
                <a:lnTo>
                  <a:pt x="732650" y="3924"/>
                </a:lnTo>
                <a:lnTo>
                  <a:pt x="716534" y="177"/>
                </a:lnTo>
                <a:lnTo>
                  <a:pt x="699655" y="3924"/>
                </a:lnTo>
                <a:lnTo>
                  <a:pt x="687019" y="13792"/>
                </a:lnTo>
                <a:lnTo>
                  <a:pt x="679030" y="28054"/>
                </a:lnTo>
                <a:lnTo>
                  <a:pt x="676249" y="44869"/>
                </a:lnTo>
                <a:lnTo>
                  <a:pt x="678611" y="59537"/>
                </a:lnTo>
                <a:lnTo>
                  <a:pt x="678688" y="59994"/>
                </a:lnTo>
                <a:lnTo>
                  <a:pt x="685685" y="72237"/>
                </a:lnTo>
                <a:lnTo>
                  <a:pt x="696760" y="80441"/>
                </a:lnTo>
                <a:lnTo>
                  <a:pt x="711441" y="83439"/>
                </a:lnTo>
                <a:lnTo>
                  <a:pt x="720140" y="82486"/>
                </a:lnTo>
                <a:lnTo>
                  <a:pt x="728078" y="79692"/>
                </a:lnTo>
                <a:lnTo>
                  <a:pt x="734885" y="75260"/>
                </a:lnTo>
                <a:lnTo>
                  <a:pt x="737349" y="72732"/>
                </a:lnTo>
                <a:lnTo>
                  <a:pt x="740651" y="69329"/>
                </a:lnTo>
                <a:lnTo>
                  <a:pt x="741159" y="69329"/>
                </a:lnTo>
                <a:lnTo>
                  <a:pt x="714324" y="113842"/>
                </a:lnTo>
                <a:lnTo>
                  <a:pt x="689851" y="119964"/>
                </a:lnTo>
                <a:lnTo>
                  <a:pt x="686295" y="119634"/>
                </a:lnTo>
                <a:lnTo>
                  <a:pt x="686295" y="131343"/>
                </a:lnTo>
                <a:lnTo>
                  <a:pt x="723607" y="121945"/>
                </a:lnTo>
                <a:lnTo>
                  <a:pt x="751573" y="82486"/>
                </a:lnTo>
                <a:lnTo>
                  <a:pt x="753313" y="69329"/>
                </a:lnTo>
                <a:lnTo>
                  <a:pt x="755434" y="53365"/>
                </a:lnTo>
                <a:close/>
              </a:path>
              <a:path w="3071495" h="132079">
                <a:moveTo>
                  <a:pt x="845718" y="117919"/>
                </a:moveTo>
                <a:lnTo>
                  <a:pt x="789482" y="117919"/>
                </a:lnTo>
                <a:lnTo>
                  <a:pt x="789482" y="117589"/>
                </a:lnTo>
                <a:lnTo>
                  <a:pt x="817346" y="88163"/>
                </a:lnTo>
                <a:lnTo>
                  <a:pt x="830948" y="70662"/>
                </a:lnTo>
                <a:lnTo>
                  <a:pt x="839609" y="53644"/>
                </a:lnTo>
                <a:lnTo>
                  <a:pt x="842657" y="36195"/>
                </a:lnTo>
                <a:lnTo>
                  <a:pt x="840651" y="23152"/>
                </a:lnTo>
                <a:lnTo>
                  <a:pt x="834351" y="11531"/>
                </a:lnTo>
                <a:lnTo>
                  <a:pt x="823226" y="3187"/>
                </a:lnTo>
                <a:lnTo>
                  <a:pt x="806805" y="0"/>
                </a:lnTo>
                <a:lnTo>
                  <a:pt x="797013" y="965"/>
                </a:lnTo>
                <a:lnTo>
                  <a:pt x="788149" y="3594"/>
                </a:lnTo>
                <a:lnTo>
                  <a:pt x="780376" y="7531"/>
                </a:lnTo>
                <a:lnTo>
                  <a:pt x="773849" y="12407"/>
                </a:lnTo>
                <a:lnTo>
                  <a:pt x="778598" y="22263"/>
                </a:lnTo>
                <a:lnTo>
                  <a:pt x="783717" y="18542"/>
                </a:lnTo>
                <a:lnTo>
                  <a:pt x="789800" y="15151"/>
                </a:lnTo>
                <a:lnTo>
                  <a:pt x="796658" y="12674"/>
                </a:lnTo>
                <a:lnTo>
                  <a:pt x="804087" y="11722"/>
                </a:lnTo>
                <a:lnTo>
                  <a:pt x="815619" y="13906"/>
                </a:lnTo>
                <a:lnTo>
                  <a:pt x="823112" y="19710"/>
                </a:lnTo>
                <a:lnTo>
                  <a:pt x="827163" y="28079"/>
                </a:lnTo>
                <a:lnTo>
                  <a:pt x="828382" y="37896"/>
                </a:lnTo>
                <a:lnTo>
                  <a:pt x="825512" y="53251"/>
                </a:lnTo>
                <a:lnTo>
                  <a:pt x="816952" y="69113"/>
                </a:lnTo>
                <a:lnTo>
                  <a:pt x="802716" y="86829"/>
                </a:lnTo>
                <a:lnTo>
                  <a:pt x="770445" y="120802"/>
                </a:lnTo>
                <a:lnTo>
                  <a:pt x="770445" y="129476"/>
                </a:lnTo>
                <a:lnTo>
                  <a:pt x="845718" y="129476"/>
                </a:lnTo>
                <a:lnTo>
                  <a:pt x="845718" y="117919"/>
                </a:lnTo>
                <a:close/>
              </a:path>
              <a:path w="3071495" h="132079">
                <a:moveTo>
                  <a:pt x="2891180" y="72199"/>
                </a:moveTo>
                <a:lnTo>
                  <a:pt x="2844800" y="72199"/>
                </a:lnTo>
                <a:lnTo>
                  <a:pt x="2844800" y="83070"/>
                </a:lnTo>
                <a:lnTo>
                  <a:pt x="2891180" y="83070"/>
                </a:lnTo>
                <a:lnTo>
                  <a:pt x="2891180" y="72199"/>
                </a:lnTo>
                <a:close/>
              </a:path>
              <a:path w="3071495" h="132079">
                <a:moveTo>
                  <a:pt x="2980601" y="117919"/>
                </a:moveTo>
                <a:lnTo>
                  <a:pt x="2924352" y="117919"/>
                </a:lnTo>
                <a:lnTo>
                  <a:pt x="2924352" y="117589"/>
                </a:lnTo>
                <a:lnTo>
                  <a:pt x="2952216" y="88163"/>
                </a:lnTo>
                <a:lnTo>
                  <a:pt x="2965818" y="70662"/>
                </a:lnTo>
                <a:lnTo>
                  <a:pt x="2974479" y="53644"/>
                </a:lnTo>
                <a:lnTo>
                  <a:pt x="2977527" y="36195"/>
                </a:lnTo>
                <a:lnTo>
                  <a:pt x="2975533" y="23152"/>
                </a:lnTo>
                <a:lnTo>
                  <a:pt x="2969222" y="11531"/>
                </a:lnTo>
                <a:lnTo>
                  <a:pt x="2958109" y="3187"/>
                </a:lnTo>
                <a:lnTo>
                  <a:pt x="2941688" y="0"/>
                </a:lnTo>
                <a:lnTo>
                  <a:pt x="2931896" y="965"/>
                </a:lnTo>
                <a:lnTo>
                  <a:pt x="2923032" y="3594"/>
                </a:lnTo>
                <a:lnTo>
                  <a:pt x="2915247" y="7531"/>
                </a:lnTo>
                <a:lnTo>
                  <a:pt x="2908719" y="12407"/>
                </a:lnTo>
                <a:lnTo>
                  <a:pt x="2913481" y="22263"/>
                </a:lnTo>
                <a:lnTo>
                  <a:pt x="2918599" y="18542"/>
                </a:lnTo>
                <a:lnTo>
                  <a:pt x="2924683" y="15151"/>
                </a:lnTo>
                <a:lnTo>
                  <a:pt x="2931528" y="12674"/>
                </a:lnTo>
                <a:lnTo>
                  <a:pt x="2938957" y="11722"/>
                </a:lnTo>
                <a:lnTo>
                  <a:pt x="2950489" y="13906"/>
                </a:lnTo>
                <a:lnTo>
                  <a:pt x="2957982" y="19710"/>
                </a:lnTo>
                <a:lnTo>
                  <a:pt x="2962046" y="28079"/>
                </a:lnTo>
                <a:lnTo>
                  <a:pt x="2963265" y="37896"/>
                </a:lnTo>
                <a:lnTo>
                  <a:pt x="2960395" y="53251"/>
                </a:lnTo>
                <a:lnTo>
                  <a:pt x="2951835" y="69113"/>
                </a:lnTo>
                <a:lnTo>
                  <a:pt x="2937599" y="86829"/>
                </a:lnTo>
                <a:lnTo>
                  <a:pt x="2905328" y="120802"/>
                </a:lnTo>
                <a:lnTo>
                  <a:pt x="2905328" y="129476"/>
                </a:lnTo>
                <a:lnTo>
                  <a:pt x="2980601" y="129476"/>
                </a:lnTo>
                <a:lnTo>
                  <a:pt x="2980601" y="117919"/>
                </a:lnTo>
                <a:close/>
              </a:path>
              <a:path w="3071495" h="132079">
                <a:moveTo>
                  <a:pt x="3071380" y="88366"/>
                </a:moveTo>
                <a:lnTo>
                  <a:pt x="3067862" y="71424"/>
                </a:lnTo>
                <a:lnTo>
                  <a:pt x="3058439" y="59194"/>
                </a:lnTo>
                <a:lnTo>
                  <a:pt x="3044774" y="51765"/>
                </a:lnTo>
                <a:lnTo>
                  <a:pt x="3028556" y="49276"/>
                </a:lnTo>
                <a:lnTo>
                  <a:pt x="3024136" y="49276"/>
                </a:lnTo>
                <a:lnTo>
                  <a:pt x="3018688" y="49961"/>
                </a:lnTo>
                <a:lnTo>
                  <a:pt x="3023959" y="13944"/>
                </a:lnTo>
                <a:lnTo>
                  <a:pt x="3069666" y="13944"/>
                </a:lnTo>
                <a:lnTo>
                  <a:pt x="3069666" y="2222"/>
                </a:lnTo>
                <a:lnTo>
                  <a:pt x="3013760" y="2222"/>
                </a:lnTo>
                <a:lnTo>
                  <a:pt x="3005785" y="61518"/>
                </a:lnTo>
                <a:lnTo>
                  <a:pt x="3010039" y="60833"/>
                </a:lnTo>
                <a:lnTo>
                  <a:pt x="3015297" y="60337"/>
                </a:lnTo>
                <a:lnTo>
                  <a:pt x="3022104" y="60337"/>
                </a:lnTo>
                <a:lnTo>
                  <a:pt x="3037598" y="62522"/>
                </a:lnTo>
                <a:lnTo>
                  <a:pt x="3048508" y="68630"/>
                </a:lnTo>
                <a:lnTo>
                  <a:pt x="3054959" y="78028"/>
                </a:lnTo>
                <a:lnTo>
                  <a:pt x="3057093" y="90068"/>
                </a:lnTo>
                <a:lnTo>
                  <a:pt x="3054781" y="102501"/>
                </a:lnTo>
                <a:lnTo>
                  <a:pt x="3048368" y="111975"/>
                </a:lnTo>
                <a:lnTo>
                  <a:pt x="3038919" y="118008"/>
                </a:lnTo>
                <a:lnTo>
                  <a:pt x="3027540" y="120129"/>
                </a:lnTo>
                <a:lnTo>
                  <a:pt x="3019615" y="119468"/>
                </a:lnTo>
                <a:lnTo>
                  <a:pt x="3012592" y="117767"/>
                </a:lnTo>
                <a:lnTo>
                  <a:pt x="3006763" y="115468"/>
                </a:lnTo>
                <a:lnTo>
                  <a:pt x="3002381" y="113004"/>
                </a:lnTo>
                <a:lnTo>
                  <a:pt x="2998317" y="124040"/>
                </a:lnTo>
                <a:lnTo>
                  <a:pt x="3003512" y="126784"/>
                </a:lnTo>
                <a:lnTo>
                  <a:pt x="3010306" y="129184"/>
                </a:lnTo>
                <a:lnTo>
                  <a:pt x="3018396" y="130886"/>
                </a:lnTo>
                <a:lnTo>
                  <a:pt x="3027540" y="131533"/>
                </a:lnTo>
                <a:lnTo>
                  <a:pt x="3044990" y="128320"/>
                </a:lnTo>
                <a:lnTo>
                  <a:pt x="3058884" y="119367"/>
                </a:lnTo>
                <a:lnTo>
                  <a:pt x="3068066" y="105714"/>
                </a:lnTo>
                <a:lnTo>
                  <a:pt x="3071380" y="88366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bg object 5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22708" y="3514287"/>
            <a:ext cx="2176132" cy="159213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6741096" y="3584981"/>
            <a:ext cx="141605" cy="15240"/>
          </a:xfrm>
          <a:custGeom>
            <a:avLst/>
            <a:gdLst/>
            <a:ahLst/>
            <a:cxnLst/>
            <a:rect l="l" t="t" r="r" b="b"/>
            <a:pathLst>
              <a:path w="141604" h="15239">
                <a:moveTo>
                  <a:pt x="141503" y="0"/>
                </a:moveTo>
                <a:lnTo>
                  <a:pt x="0" y="0"/>
                </a:lnTo>
                <a:lnTo>
                  <a:pt x="0" y="11430"/>
                </a:lnTo>
                <a:lnTo>
                  <a:pt x="469" y="11430"/>
                </a:lnTo>
                <a:lnTo>
                  <a:pt x="469" y="13970"/>
                </a:lnTo>
                <a:lnTo>
                  <a:pt x="596" y="13970"/>
                </a:lnTo>
                <a:lnTo>
                  <a:pt x="596" y="15240"/>
                </a:lnTo>
                <a:lnTo>
                  <a:pt x="3492" y="15240"/>
                </a:lnTo>
                <a:lnTo>
                  <a:pt x="3492" y="13970"/>
                </a:lnTo>
                <a:lnTo>
                  <a:pt x="5689" y="13970"/>
                </a:lnTo>
                <a:lnTo>
                  <a:pt x="5689" y="11430"/>
                </a:lnTo>
                <a:lnTo>
                  <a:pt x="141503" y="11430"/>
                </a:lnTo>
                <a:lnTo>
                  <a:pt x="14150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13783" y="3514975"/>
            <a:ext cx="137960" cy="15835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134217" y="3760153"/>
            <a:ext cx="115938" cy="184302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271369" y="3756030"/>
            <a:ext cx="156870" cy="188658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463158" y="3755811"/>
            <a:ext cx="139725" cy="188874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886759" y="3756035"/>
            <a:ext cx="123482" cy="188417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049060" y="3756034"/>
            <a:ext cx="123494" cy="188429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3208624" y="3863507"/>
            <a:ext cx="86995" cy="20955"/>
          </a:xfrm>
          <a:custGeom>
            <a:avLst/>
            <a:gdLst/>
            <a:ahLst/>
            <a:cxnLst/>
            <a:rect l="l" t="t" r="r" b="b"/>
            <a:pathLst>
              <a:path w="86995" h="20954">
                <a:moveTo>
                  <a:pt x="80949" y="0"/>
                </a:moveTo>
                <a:lnTo>
                  <a:pt x="76149" y="0"/>
                </a:lnTo>
                <a:lnTo>
                  <a:pt x="4800" y="0"/>
                </a:lnTo>
                <a:lnTo>
                  <a:pt x="0" y="4572"/>
                </a:lnTo>
                <a:lnTo>
                  <a:pt x="0" y="16929"/>
                </a:lnTo>
                <a:lnTo>
                  <a:pt x="5499" y="20815"/>
                </a:lnTo>
                <a:lnTo>
                  <a:pt x="82092" y="20815"/>
                </a:lnTo>
                <a:lnTo>
                  <a:pt x="86448" y="16002"/>
                </a:lnTo>
                <a:lnTo>
                  <a:pt x="86448" y="3886"/>
                </a:lnTo>
                <a:lnTo>
                  <a:pt x="80949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bg object 6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331146" y="3756034"/>
            <a:ext cx="123494" cy="18842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493456" y="3756034"/>
            <a:ext cx="123482" cy="188429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655532" y="3756034"/>
            <a:ext cx="123710" cy="18842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818061" y="3756030"/>
            <a:ext cx="123482" cy="188429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3977618" y="3863507"/>
            <a:ext cx="86995" cy="20955"/>
          </a:xfrm>
          <a:custGeom>
            <a:avLst/>
            <a:gdLst/>
            <a:ahLst/>
            <a:cxnLst/>
            <a:rect l="l" t="t" r="r" b="b"/>
            <a:pathLst>
              <a:path w="86995" h="20954">
                <a:moveTo>
                  <a:pt x="80949" y="0"/>
                </a:moveTo>
                <a:lnTo>
                  <a:pt x="76149" y="0"/>
                </a:lnTo>
                <a:lnTo>
                  <a:pt x="4813" y="0"/>
                </a:lnTo>
                <a:lnTo>
                  <a:pt x="0" y="4572"/>
                </a:lnTo>
                <a:lnTo>
                  <a:pt x="0" y="16929"/>
                </a:lnTo>
                <a:lnTo>
                  <a:pt x="5499" y="20815"/>
                </a:lnTo>
                <a:lnTo>
                  <a:pt x="82092" y="20815"/>
                </a:lnTo>
                <a:lnTo>
                  <a:pt x="86448" y="16002"/>
                </a:lnTo>
                <a:lnTo>
                  <a:pt x="86448" y="3886"/>
                </a:lnTo>
                <a:lnTo>
                  <a:pt x="80949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bg object 6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110220" y="3756033"/>
            <a:ext cx="68834" cy="188429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263377" y="3756033"/>
            <a:ext cx="68834" cy="188429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415630" y="3756035"/>
            <a:ext cx="123482" cy="188417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579074" y="3760143"/>
            <a:ext cx="121196" cy="184315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5307393" y="430588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606" y="0"/>
                </a:moveTo>
                <a:lnTo>
                  <a:pt x="0" y="0"/>
                </a:lnTo>
              </a:path>
            </a:pathLst>
          </a:custGeom>
          <a:ln w="4432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5171723" y="4305881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81407" y="0"/>
                </a:moveTo>
                <a:lnTo>
                  <a:pt x="0" y="0"/>
                </a:lnTo>
              </a:path>
            </a:pathLst>
          </a:custGeom>
          <a:ln w="4432">
            <a:solidFill>
              <a:srgbClr val="22181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481637" y="4305881"/>
            <a:ext cx="3663315" cy="0"/>
          </a:xfrm>
          <a:custGeom>
            <a:avLst/>
            <a:gdLst/>
            <a:ahLst/>
            <a:cxnLst/>
            <a:rect l="l" t="t" r="r" b="b"/>
            <a:pathLst>
              <a:path w="3663315">
                <a:moveTo>
                  <a:pt x="3662959" y="0"/>
                </a:moveTo>
                <a:lnTo>
                  <a:pt x="0" y="0"/>
                </a:lnTo>
              </a:path>
            </a:pathLst>
          </a:custGeom>
          <a:ln w="4432">
            <a:solidFill>
              <a:srgbClr val="22181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427890" y="4305881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26606" y="0"/>
                </a:moveTo>
                <a:lnTo>
                  <a:pt x="0" y="0"/>
                </a:lnTo>
              </a:path>
            </a:pathLst>
          </a:custGeom>
          <a:ln w="4432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323000" y="4904890"/>
            <a:ext cx="6807200" cy="4445"/>
          </a:xfrm>
          <a:custGeom>
            <a:avLst/>
            <a:gdLst/>
            <a:ahLst/>
            <a:cxnLst/>
            <a:rect l="l" t="t" r="r" b="b"/>
            <a:pathLst>
              <a:path w="6807200" h="4445">
                <a:moveTo>
                  <a:pt x="6807200" y="4241"/>
                </a:moveTo>
                <a:lnTo>
                  <a:pt x="0" y="0"/>
                </a:lnTo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5345844" y="4121726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774128"/>
                </a:moveTo>
                <a:lnTo>
                  <a:pt x="0" y="0"/>
                </a:lnTo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396144" y="4121155"/>
            <a:ext cx="9525" cy="2889250"/>
          </a:xfrm>
          <a:custGeom>
            <a:avLst/>
            <a:gdLst/>
            <a:ahLst/>
            <a:cxnLst/>
            <a:rect l="l" t="t" r="r" b="b"/>
            <a:pathLst>
              <a:path w="9525" h="2889250">
                <a:moveTo>
                  <a:pt x="9525" y="2889250"/>
                </a:moveTo>
                <a:lnTo>
                  <a:pt x="0" y="0"/>
                </a:lnTo>
              </a:path>
            </a:pathLst>
          </a:custGeom>
          <a:ln w="5003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5942744" y="4114810"/>
            <a:ext cx="0" cy="807085"/>
          </a:xfrm>
          <a:custGeom>
            <a:avLst/>
            <a:gdLst/>
            <a:ahLst/>
            <a:cxnLst/>
            <a:rect l="l" t="t" r="r" b="b"/>
            <a:pathLst>
              <a:path h="807085">
                <a:moveTo>
                  <a:pt x="0" y="807021"/>
                </a:moveTo>
                <a:lnTo>
                  <a:pt x="0" y="0"/>
                </a:lnTo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331458" y="6183354"/>
            <a:ext cx="6798945" cy="0"/>
          </a:xfrm>
          <a:custGeom>
            <a:avLst/>
            <a:gdLst/>
            <a:ahLst/>
            <a:cxnLst/>
            <a:rect l="l" t="t" r="r" b="b"/>
            <a:pathLst>
              <a:path w="6798945">
                <a:moveTo>
                  <a:pt x="67987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314516" y="5247796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681568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bg object 8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96523" y="4170399"/>
            <a:ext cx="103593" cy="99009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30600" y="4171655"/>
            <a:ext cx="64490" cy="99009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27187" y="4164450"/>
            <a:ext cx="211708" cy="106898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76122" y="4464137"/>
            <a:ext cx="139826" cy="141046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42314" y="4462627"/>
            <a:ext cx="131305" cy="142252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476657" y="4475628"/>
            <a:ext cx="289634" cy="141801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188417" y="4475543"/>
            <a:ext cx="128854" cy="133426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6505757" y="452230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676" y="0"/>
                </a:moveTo>
                <a:lnTo>
                  <a:pt x="7010" y="0"/>
                </a:lnTo>
                <a:lnTo>
                  <a:pt x="0" y="6997"/>
                </a:lnTo>
                <a:lnTo>
                  <a:pt x="0" y="24371"/>
                </a:lnTo>
                <a:lnTo>
                  <a:pt x="7010" y="31369"/>
                </a:lnTo>
                <a:lnTo>
                  <a:pt x="24371" y="31369"/>
                </a:lnTo>
                <a:lnTo>
                  <a:pt x="31381" y="24371"/>
                </a:lnTo>
                <a:lnTo>
                  <a:pt x="31381" y="15684"/>
                </a:lnTo>
                <a:lnTo>
                  <a:pt x="31381" y="7302"/>
                </a:lnTo>
                <a:lnTo>
                  <a:pt x="2467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692256" y="4467312"/>
            <a:ext cx="139065" cy="142265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75226" y="5001784"/>
            <a:ext cx="138607" cy="136486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36612" y="5001184"/>
            <a:ext cx="280047" cy="142417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1080719" y="5011293"/>
            <a:ext cx="99060" cy="129539"/>
          </a:xfrm>
          <a:custGeom>
            <a:avLst/>
            <a:gdLst/>
            <a:ahLst/>
            <a:cxnLst/>
            <a:rect l="l" t="t" r="r" b="b"/>
            <a:pathLst>
              <a:path w="99059" h="129539">
                <a:moveTo>
                  <a:pt x="98856" y="119507"/>
                </a:moveTo>
                <a:lnTo>
                  <a:pt x="88201" y="119507"/>
                </a:lnTo>
                <a:lnTo>
                  <a:pt x="88201" y="128651"/>
                </a:lnTo>
                <a:lnTo>
                  <a:pt x="98856" y="128651"/>
                </a:lnTo>
                <a:lnTo>
                  <a:pt x="98856" y="119507"/>
                </a:lnTo>
                <a:close/>
              </a:path>
              <a:path w="99059" h="129539">
                <a:moveTo>
                  <a:pt x="98856" y="10756"/>
                </a:moveTo>
                <a:lnTo>
                  <a:pt x="88201" y="10756"/>
                </a:lnTo>
                <a:lnTo>
                  <a:pt x="88201" y="54483"/>
                </a:lnTo>
                <a:lnTo>
                  <a:pt x="98856" y="54483"/>
                </a:lnTo>
                <a:lnTo>
                  <a:pt x="98856" y="10756"/>
                </a:lnTo>
                <a:close/>
              </a:path>
              <a:path w="99059" h="129539">
                <a:moveTo>
                  <a:pt x="98856" y="0"/>
                </a:moveTo>
                <a:lnTo>
                  <a:pt x="0" y="0"/>
                </a:lnTo>
                <a:lnTo>
                  <a:pt x="0" y="10160"/>
                </a:lnTo>
                <a:lnTo>
                  <a:pt x="0" y="54610"/>
                </a:lnTo>
                <a:lnTo>
                  <a:pt x="0" y="64770"/>
                </a:lnTo>
                <a:lnTo>
                  <a:pt x="0" y="109220"/>
                </a:lnTo>
                <a:lnTo>
                  <a:pt x="0" y="119380"/>
                </a:lnTo>
                <a:lnTo>
                  <a:pt x="0" y="129540"/>
                </a:lnTo>
                <a:lnTo>
                  <a:pt x="10515" y="129540"/>
                </a:lnTo>
                <a:lnTo>
                  <a:pt x="10515" y="119380"/>
                </a:lnTo>
                <a:lnTo>
                  <a:pt x="98856" y="119380"/>
                </a:lnTo>
                <a:lnTo>
                  <a:pt x="98856" y="109220"/>
                </a:lnTo>
                <a:lnTo>
                  <a:pt x="10515" y="109220"/>
                </a:lnTo>
                <a:lnTo>
                  <a:pt x="10515" y="64770"/>
                </a:lnTo>
                <a:lnTo>
                  <a:pt x="88201" y="64770"/>
                </a:lnTo>
                <a:lnTo>
                  <a:pt x="88201" y="109143"/>
                </a:lnTo>
                <a:lnTo>
                  <a:pt x="98856" y="109143"/>
                </a:lnTo>
                <a:lnTo>
                  <a:pt x="98856" y="64770"/>
                </a:lnTo>
                <a:lnTo>
                  <a:pt x="98856" y="64516"/>
                </a:lnTo>
                <a:lnTo>
                  <a:pt x="98856" y="54610"/>
                </a:lnTo>
                <a:lnTo>
                  <a:pt x="10502" y="54610"/>
                </a:lnTo>
                <a:lnTo>
                  <a:pt x="10502" y="10160"/>
                </a:lnTo>
                <a:lnTo>
                  <a:pt x="98856" y="10160"/>
                </a:lnTo>
                <a:lnTo>
                  <a:pt x="9885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896351" y="5006022"/>
            <a:ext cx="281114" cy="141503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2250346" y="50610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676" y="0"/>
                </a:moveTo>
                <a:lnTo>
                  <a:pt x="7010" y="0"/>
                </a:lnTo>
                <a:lnTo>
                  <a:pt x="0" y="6997"/>
                </a:lnTo>
                <a:lnTo>
                  <a:pt x="0" y="24371"/>
                </a:lnTo>
                <a:lnTo>
                  <a:pt x="7010" y="31369"/>
                </a:lnTo>
                <a:lnTo>
                  <a:pt x="24371" y="31369"/>
                </a:lnTo>
                <a:lnTo>
                  <a:pt x="31381" y="24371"/>
                </a:lnTo>
                <a:lnTo>
                  <a:pt x="31381" y="15684"/>
                </a:lnTo>
                <a:lnTo>
                  <a:pt x="31381" y="7315"/>
                </a:lnTo>
                <a:lnTo>
                  <a:pt x="2467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bg object 9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349434" y="5006176"/>
            <a:ext cx="294370" cy="141947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420656" y="5005413"/>
            <a:ext cx="139522" cy="142112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062564" y="5014252"/>
            <a:ext cx="121704" cy="133565"/>
          </a:xfrm>
          <a:prstGeom prst="rect">
            <a:avLst/>
          </a:prstGeom>
        </p:spPr>
      </p:pic>
      <p:sp>
        <p:nvSpPr>
          <p:cNvPr id="100" name="bg object 100"/>
          <p:cNvSpPr/>
          <p:nvPr/>
        </p:nvSpPr>
        <p:spPr>
          <a:xfrm>
            <a:off x="4731893" y="5005857"/>
            <a:ext cx="272415" cy="142240"/>
          </a:xfrm>
          <a:custGeom>
            <a:avLst/>
            <a:gdLst/>
            <a:ahLst/>
            <a:cxnLst/>
            <a:rect l="l" t="t" r="r" b="b"/>
            <a:pathLst>
              <a:path w="272414" h="142239">
                <a:moveTo>
                  <a:pt x="98844" y="129171"/>
                </a:moveTo>
                <a:lnTo>
                  <a:pt x="88188" y="129171"/>
                </a:lnTo>
                <a:lnTo>
                  <a:pt x="88188" y="138315"/>
                </a:lnTo>
                <a:lnTo>
                  <a:pt x="98844" y="138315"/>
                </a:lnTo>
                <a:lnTo>
                  <a:pt x="98844" y="129171"/>
                </a:lnTo>
                <a:close/>
              </a:path>
              <a:path w="272414" h="142239">
                <a:moveTo>
                  <a:pt x="98844" y="10515"/>
                </a:moveTo>
                <a:lnTo>
                  <a:pt x="88188" y="10515"/>
                </a:lnTo>
                <a:lnTo>
                  <a:pt x="88188" y="20675"/>
                </a:lnTo>
                <a:lnTo>
                  <a:pt x="88188" y="63855"/>
                </a:lnTo>
                <a:lnTo>
                  <a:pt x="10502" y="63855"/>
                </a:lnTo>
                <a:lnTo>
                  <a:pt x="10502" y="20675"/>
                </a:lnTo>
                <a:lnTo>
                  <a:pt x="88188" y="20675"/>
                </a:lnTo>
                <a:lnTo>
                  <a:pt x="88188" y="10515"/>
                </a:lnTo>
                <a:lnTo>
                  <a:pt x="0" y="10515"/>
                </a:lnTo>
                <a:lnTo>
                  <a:pt x="0" y="20675"/>
                </a:lnTo>
                <a:lnTo>
                  <a:pt x="0" y="63855"/>
                </a:lnTo>
                <a:lnTo>
                  <a:pt x="0" y="74015"/>
                </a:lnTo>
                <a:lnTo>
                  <a:pt x="0" y="118465"/>
                </a:lnTo>
                <a:lnTo>
                  <a:pt x="0" y="128625"/>
                </a:lnTo>
                <a:lnTo>
                  <a:pt x="0" y="138785"/>
                </a:lnTo>
                <a:lnTo>
                  <a:pt x="10502" y="138785"/>
                </a:lnTo>
                <a:lnTo>
                  <a:pt x="10502" y="128625"/>
                </a:lnTo>
                <a:lnTo>
                  <a:pt x="98844" y="128625"/>
                </a:lnTo>
                <a:lnTo>
                  <a:pt x="98844" y="118821"/>
                </a:lnTo>
                <a:lnTo>
                  <a:pt x="98844" y="118465"/>
                </a:lnTo>
                <a:lnTo>
                  <a:pt x="98844" y="74180"/>
                </a:lnTo>
                <a:lnTo>
                  <a:pt x="88188" y="74180"/>
                </a:lnTo>
                <a:lnTo>
                  <a:pt x="88188" y="118465"/>
                </a:lnTo>
                <a:lnTo>
                  <a:pt x="10502" y="118465"/>
                </a:lnTo>
                <a:lnTo>
                  <a:pt x="10502" y="74015"/>
                </a:lnTo>
                <a:lnTo>
                  <a:pt x="98844" y="74015"/>
                </a:lnTo>
                <a:lnTo>
                  <a:pt x="98844" y="64135"/>
                </a:lnTo>
                <a:lnTo>
                  <a:pt x="98844" y="63855"/>
                </a:lnTo>
                <a:lnTo>
                  <a:pt x="98844" y="20675"/>
                </a:lnTo>
                <a:lnTo>
                  <a:pt x="98844" y="20421"/>
                </a:lnTo>
                <a:lnTo>
                  <a:pt x="98844" y="10515"/>
                </a:lnTo>
                <a:close/>
              </a:path>
              <a:path w="272414" h="142239">
                <a:moveTo>
                  <a:pt x="271805" y="0"/>
                </a:moveTo>
                <a:lnTo>
                  <a:pt x="262674" y="0"/>
                </a:lnTo>
                <a:lnTo>
                  <a:pt x="251625" y="12509"/>
                </a:lnTo>
                <a:lnTo>
                  <a:pt x="242354" y="28854"/>
                </a:lnTo>
                <a:lnTo>
                  <a:pt x="235953" y="48488"/>
                </a:lnTo>
                <a:lnTo>
                  <a:pt x="233578" y="70840"/>
                </a:lnTo>
                <a:lnTo>
                  <a:pt x="235953" y="93192"/>
                </a:lnTo>
                <a:lnTo>
                  <a:pt x="242354" y="112826"/>
                </a:lnTo>
                <a:lnTo>
                  <a:pt x="251625" y="129171"/>
                </a:lnTo>
                <a:lnTo>
                  <a:pt x="262674" y="141668"/>
                </a:lnTo>
                <a:lnTo>
                  <a:pt x="271805" y="141668"/>
                </a:lnTo>
                <a:lnTo>
                  <a:pt x="271805" y="140893"/>
                </a:lnTo>
                <a:lnTo>
                  <a:pt x="260286" y="128739"/>
                </a:lnTo>
                <a:lnTo>
                  <a:pt x="250672" y="112674"/>
                </a:lnTo>
                <a:lnTo>
                  <a:pt x="244094" y="93205"/>
                </a:lnTo>
                <a:lnTo>
                  <a:pt x="241655" y="70840"/>
                </a:lnTo>
                <a:lnTo>
                  <a:pt x="244030" y="48869"/>
                </a:lnTo>
                <a:lnTo>
                  <a:pt x="250507" y="29464"/>
                </a:lnTo>
                <a:lnTo>
                  <a:pt x="260083" y="13246"/>
                </a:lnTo>
                <a:lnTo>
                  <a:pt x="271805" y="774"/>
                </a:lnTo>
                <a:lnTo>
                  <a:pt x="271805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bg object 10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5506094" y="5005860"/>
            <a:ext cx="191695" cy="142121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70656" y="5589834"/>
            <a:ext cx="144995" cy="142430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028148" y="5592272"/>
            <a:ext cx="145770" cy="139674"/>
          </a:xfrm>
          <a:prstGeom prst="rect">
            <a:avLst/>
          </a:prstGeom>
        </p:spPr>
      </p:pic>
      <p:sp>
        <p:nvSpPr>
          <p:cNvPr id="104" name="bg object 104"/>
          <p:cNvSpPr/>
          <p:nvPr/>
        </p:nvSpPr>
        <p:spPr>
          <a:xfrm>
            <a:off x="1592707" y="5311152"/>
            <a:ext cx="868680" cy="107950"/>
          </a:xfrm>
          <a:custGeom>
            <a:avLst/>
            <a:gdLst/>
            <a:ahLst/>
            <a:cxnLst/>
            <a:rect l="l" t="t" r="r" b="b"/>
            <a:pathLst>
              <a:path w="868680" h="107950">
                <a:moveTo>
                  <a:pt x="102057" y="31381"/>
                </a:moveTo>
                <a:lnTo>
                  <a:pt x="0" y="31381"/>
                </a:lnTo>
                <a:lnTo>
                  <a:pt x="0" y="42964"/>
                </a:lnTo>
                <a:lnTo>
                  <a:pt x="44780" y="42964"/>
                </a:lnTo>
                <a:lnTo>
                  <a:pt x="44780" y="107530"/>
                </a:lnTo>
                <a:lnTo>
                  <a:pt x="57264" y="107530"/>
                </a:lnTo>
                <a:lnTo>
                  <a:pt x="57264" y="42964"/>
                </a:lnTo>
                <a:lnTo>
                  <a:pt x="102057" y="42964"/>
                </a:lnTo>
                <a:lnTo>
                  <a:pt x="102057" y="31381"/>
                </a:lnTo>
                <a:close/>
              </a:path>
              <a:path w="868680" h="107950">
                <a:moveTo>
                  <a:pt x="102057" y="0"/>
                </a:moveTo>
                <a:lnTo>
                  <a:pt x="0" y="0"/>
                </a:lnTo>
                <a:lnTo>
                  <a:pt x="0" y="11430"/>
                </a:lnTo>
                <a:lnTo>
                  <a:pt x="102057" y="11430"/>
                </a:lnTo>
                <a:lnTo>
                  <a:pt x="102057" y="0"/>
                </a:lnTo>
                <a:close/>
              </a:path>
              <a:path w="868680" h="107950">
                <a:moveTo>
                  <a:pt x="868616" y="47218"/>
                </a:moveTo>
                <a:lnTo>
                  <a:pt x="757440" y="47218"/>
                </a:lnTo>
                <a:lnTo>
                  <a:pt x="757440" y="56819"/>
                </a:lnTo>
                <a:lnTo>
                  <a:pt x="868616" y="56819"/>
                </a:lnTo>
                <a:lnTo>
                  <a:pt x="868616" y="47218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bg object 10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614104" y="5986627"/>
            <a:ext cx="120522" cy="13773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788541" y="5986634"/>
            <a:ext cx="139509" cy="138620"/>
          </a:xfrm>
          <a:prstGeom prst="rect">
            <a:avLst/>
          </a:prstGeom>
        </p:spPr>
      </p:pic>
      <p:sp>
        <p:nvSpPr>
          <p:cNvPr id="107" name="bg object 107"/>
          <p:cNvSpPr/>
          <p:nvPr/>
        </p:nvSpPr>
        <p:spPr>
          <a:xfrm>
            <a:off x="2987931" y="60403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24041" y="0"/>
                </a:moveTo>
                <a:lnTo>
                  <a:pt x="6832" y="0"/>
                </a:lnTo>
                <a:lnTo>
                  <a:pt x="0" y="6819"/>
                </a:lnTo>
                <a:lnTo>
                  <a:pt x="0" y="23736"/>
                </a:lnTo>
                <a:lnTo>
                  <a:pt x="6832" y="30556"/>
                </a:lnTo>
                <a:lnTo>
                  <a:pt x="23748" y="30556"/>
                </a:lnTo>
                <a:lnTo>
                  <a:pt x="30581" y="23736"/>
                </a:lnTo>
                <a:lnTo>
                  <a:pt x="30581" y="15278"/>
                </a:lnTo>
                <a:lnTo>
                  <a:pt x="30581" y="7124"/>
                </a:lnTo>
                <a:lnTo>
                  <a:pt x="24041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8" name="bg object 10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078980" y="5988991"/>
            <a:ext cx="141300" cy="135826"/>
          </a:xfrm>
          <a:prstGeom prst="rect">
            <a:avLst/>
          </a:prstGeom>
        </p:spPr>
      </p:pic>
      <p:sp>
        <p:nvSpPr>
          <p:cNvPr id="109" name="bg object 109"/>
          <p:cNvSpPr/>
          <p:nvPr/>
        </p:nvSpPr>
        <p:spPr>
          <a:xfrm>
            <a:off x="3271075" y="5996813"/>
            <a:ext cx="222250" cy="127000"/>
          </a:xfrm>
          <a:custGeom>
            <a:avLst/>
            <a:gdLst/>
            <a:ahLst/>
            <a:cxnLst/>
            <a:rect l="l" t="t" r="r" b="b"/>
            <a:pathLst>
              <a:path w="222250" h="127000">
                <a:moveTo>
                  <a:pt x="122897" y="117309"/>
                </a:moveTo>
                <a:lnTo>
                  <a:pt x="112661" y="117309"/>
                </a:lnTo>
                <a:lnTo>
                  <a:pt x="112661" y="126657"/>
                </a:lnTo>
                <a:lnTo>
                  <a:pt x="122897" y="126657"/>
                </a:lnTo>
                <a:lnTo>
                  <a:pt x="122897" y="117309"/>
                </a:lnTo>
                <a:close/>
              </a:path>
              <a:path w="222250" h="127000">
                <a:moveTo>
                  <a:pt x="122897" y="0"/>
                </a:moveTo>
                <a:lnTo>
                  <a:pt x="0" y="0"/>
                </a:lnTo>
                <a:lnTo>
                  <a:pt x="0" y="10160"/>
                </a:lnTo>
                <a:lnTo>
                  <a:pt x="0" y="53340"/>
                </a:lnTo>
                <a:lnTo>
                  <a:pt x="0" y="63500"/>
                </a:lnTo>
                <a:lnTo>
                  <a:pt x="0" y="107950"/>
                </a:lnTo>
                <a:lnTo>
                  <a:pt x="0" y="116840"/>
                </a:lnTo>
                <a:lnTo>
                  <a:pt x="0" y="127000"/>
                </a:lnTo>
                <a:lnTo>
                  <a:pt x="9956" y="127000"/>
                </a:lnTo>
                <a:lnTo>
                  <a:pt x="9956" y="116840"/>
                </a:lnTo>
                <a:lnTo>
                  <a:pt x="122897" y="116840"/>
                </a:lnTo>
                <a:lnTo>
                  <a:pt x="122897" y="107950"/>
                </a:lnTo>
                <a:lnTo>
                  <a:pt x="9956" y="107950"/>
                </a:lnTo>
                <a:lnTo>
                  <a:pt x="9956" y="63500"/>
                </a:lnTo>
                <a:lnTo>
                  <a:pt x="55372" y="63500"/>
                </a:lnTo>
                <a:lnTo>
                  <a:pt x="55372" y="107365"/>
                </a:lnTo>
                <a:lnTo>
                  <a:pt x="65468" y="107365"/>
                </a:lnTo>
                <a:lnTo>
                  <a:pt x="65468" y="63500"/>
                </a:lnTo>
                <a:lnTo>
                  <a:pt x="112661" y="63500"/>
                </a:lnTo>
                <a:lnTo>
                  <a:pt x="112661" y="107365"/>
                </a:lnTo>
                <a:lnTo>
                  <a:pt x="122897" y="107365"/>
                </a:lnTo>
                <a:lnTo>
                  <a:pt x="122897" y="63500"/>
                </a:lnTo>
                <a:lnTo>
                  <a:pt x="122897" y="63131"/>
                </a:lnTo>
                <a:lnTo>
                  <a:pt x="122897" y="53340"/>
                </a:lnTo>
                <a:lnTo>
                  <a:pt x="9931" y="53340"/>
                </a:lnTo>
                <a:lnTo>
                  <a:pt x="9931" y="10160"/>
                </a:lnTo>
                <a:lnTo>
                  <a:pt x="55346" y="10160"/>
                </a:lnTo>
                <a:lnTo>
                  <a:pt x="55346" y="53213"/>
                </a:lnTo>
                <a:lnTo>
                  <a:pt x="65455" y="53213"/>
                </a:lnTo>
                <a:lnTo>
                  <a:pt x="65455" y="10160"/>
                </a:lnTo>
                <a:lnTo>
                  <a:pt x="112661" y="10160"/>
                </a:lnTo>
                <a:lnTo>
                  <a:pt x="112661" y="53213"/>
                </a:lnTo>
                <a:lnTo>
                  <a:pt x="122897" y="53213"/>
                </a:lnTo>
                <a:lnTo>
                  <a:pt x="122897" y="10160"/>
                </a:lnTo>
                <a:lnTo>
                  <a:pt x="122897" y="0"/>
                </a:lnTo>
                <a:close/>
              </a:path>
              <a:path w="222250" h="127000">
                <a:moveTo>
                  <a:pt x="221957" y="50673"/>
                </a:moveTo>
                <a:lnTo>
                  <a:pt x="215430" y="43548"/>
                </a:lnTo>
                <a:lnTo>
                  <a:pt x="198208" y="43548"/>
                </a:lnTo>
                <a:lnTo>
                  <a:pt x="191376" y="50368"/>
                </a:lnTo>
                <a:lnTo>
                  <a:pt x="191376" y="67284"/>
                </a:lnTo>
                <a:lnTo>
                  <a:pt x="198208" y="74104"/>
                </a:lnTo>
                <a:lnTo>
                  <a:pt x="215125" y="74104"/>
                </a:lnTo>
                <a:lnTo>
                  <a:pt x="221957" y="67284"/>
                </a:lnTo>
                <a:lnTo>
                  <a:pt x="221957" y="58826"/>
                </a:lnTo>
                <a:lnTo>
                  <a:pt x="221957" y="50673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bg object 11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555587" y="5986932"/>
            <a:ext cx="136690" cy="137706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736261" y="5986785"/>
            <a:ext cx="138328" cy="138036"/>
          </a:xfrm>
          <a:prstGeom prst="rect">
            <a:avLst/>
          </a:prstGeom>
        </p:spPr>
      </p:pic>
      <p:sp>
        <p:nvSpPr>
          <p:cNvPr id="112" name="bg object 112"/>
          <p:cNvSpPr/>
          <p:nvPr/>
        </p:nvSpPr>
        <p:spPr>
          <a:xfrm>
            <a:off x="3936983" y="60403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24053" y="0"/>
                </a:moveTo>
                <a:lnTo>
                  <a:pt x="6832" y="0"/>
                </a:lnTo>
                <a:lnTo>
                  <a:pt x="0" y="6819"/>
                </a:lnTo>
                <a:lnTo>
                  <a:pt x="0" y="23736"/>
                </a:lnTo>
                <a:lnTo>
                  <a:pt x="6832" y="30556"/>
                </a:lnTo>
                <a:lnTo>
                  <a:pt x="23749" y="30556"/>
                </a:lnTo>
                <a:lnTo>
                  <a:pt x="30581" y="23736"/>
                </a:lnTo>
                <a:lnTo>
                  <a:pt x="30581" y="15278"/>
                </a:lnTo>
                <a:lnTo>
                  <a:pt x="30581" y="7124"/>
                </a:lnTo>
                <a:lnTo>
                  <a:pt x="2405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3" name="bg object 11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030849" y="5986793"/>
            <a:ext cx="134620" cy="131190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210635" y="5986785"/>
            <a:ext cx="138785" cy="137858"/>
          </a:xfrm>
          <a:prstGeom prst="rect">
            <a:avLst/>
          </a:prstGeom>
        </p:spPr>
      </p:pic>
      <p:sp>
        <p:nvSpPr>
          <p:cNvPr id="115" name="bg object 115"/>
          <p:cNvSpPr/>
          <p:nvPr/>
        </p:nvSpPr>
        <p:spPr>
          <a:xfrm>
            <a:off x="4411516" y="60403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24041" y="0"/>
                </a:moveTo>
                <a:lnTo>
                  <a:pt x="6832" y="0"/>
                </a:lnTo>
                <a:lnTo>
                  <a:pt x="0" y="6819"/>
                </a:lnTo>
                <a:lnTo>
                  <a:pt x="0" y="23736"/>
                </a:lnTo>
                <a:lnTo>
                  <a:pt x="6832" y="30556"/>
                </a:lnTo>
                <a:lnTo>
                  <a:pt x="23736" y="30556"/>
                </a:lnTo>
                <a:lnTo>
                  <a:pt x="30568" y="23736"/>
                </a:lnTo>
                <a:lnTo>
                  <a:pt x="30568" y="15278"/>
                </a:lnTo>
                <a:lnTo>
                  <a:pt x="30568" y="7124"/>
                </a:lnTo>
                <a:lnTo>
                  <a:pt x="24041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bg object 116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504051" y="5987342"/>
            <a:ext cx="138468" cy="137604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685309" y="5986793"/>
            <a:ext cx="138480" cy="138455"/>
          </a:xfrm>
          <a:prstGeom prst="rect">
            <a:avLst/>
          </a:prstGeom>
        </p:spPr>
      </p:pic>
      <p:sp>
        <p:nvSpPr>
          <p:cNvPr id="118" name="bg object 118"/>
          <p:cNvSpPr/>
          <p:nvPr/>
        </p:nvSpPr>
        <p:spPr>
          <a:xfrm>
            <a:off x="4886041" y="604035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24041" y="0"/>
                </a:moveTo>
                <a:lnTo>
                  <a:pt x="6832" y="0"/>
                </a:lnTo>
                <a:lnTo>
                  <a:pt x="0" y="6819"/>
                </a:lnTo>
                <a:lnTo>
                  <a:pt x="0" y="23736"/>
                </a:lnTo>
                <a:lnTo>
                  <a:pt x="6832" y="30556"/>
                </a:lnTo>
                <a:lnTo>
                  <a:pt x="23749" y="30556"/>
                </a:lnTo>
                <a:lnTo>
                  <a:pt x="30581" y="23736"/>
                </a:lnTo>
                <a:lnTo>
                  <a:pt x="30581" y="15278"/>
                </a:lnTo>
                <a:lnTo>
                  <a:pt x="30581" y="7124"/>
                </a:lnTo>
                <a:lnTo>
                  <a:pt x="24041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bg object 119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984648" y="5993447"/>
            <a:ext cx="125133" cy="131190"/>
          </a:xfrm>
          <a:prstGeom prst="rect">
            <a:avLst/>
          </a:prstGeom>
        </p:spPr>
      </p:pic>
      <p:sp>
        <p:nvSpPr>
          <p:cNvPr id="120" name="bg object 120"/>
          <p:cNvSpPr/>
          <p:nvPr/>
        </p:nvSpPr>
        <p:spPr>
          <a:xfrm>
            <a:off x="5169179" y="5996813"/>
            <a:ext cx="222250" cy="127000"/>
          </a:xfrm>
          <a:custGeom>
            <a:avLst/>
            <a:gdLst/>
            <a:ahLst/>
            <a:cxnLst/>
            <a:rect l="l" t="t" r="r" b="b"/>
            <a:pathLst>
              <a:path w="222250" h="127000">
                <a:moveTo>
                  <a:pt x="122897" y="117309"/>
                </a:moveTo>
                <a:lnTo>
                  <a:pt x="112661" y="117309"/>
                </a:lnTo>
                <a:lnTo>
                  <a:pt x="112661" y="126657"/>
                </a:lnTo>
                <a:lnTo>
                  <a:pt x="122897" y="126657"/>
                </a:lnTo>
                <a:lnTo>
                  <a:pt x="122897" y="117309"/>
                </a:lnTo>
                <a:close/>
              </a:path>
              <a:path w="222250" h="127000">
                <a:moveTo>
                  <a:pt x="122897" y="0"/>
                </a:moveTo>
                <a:lnTo>
                  <a:pt x="0" y="0"/>
                </a:lnTo>
                <a:lnTo>
                  <a:pt x="0" y="10160"/>
                </a:lnTo>
                <a:lnTo>
                  <a:pt x="0" y="53340"/>
                </a:lnTo>
                <a:lnTo>
                  <a:pt x="0" y="63500"/>
                </a:lnTo>
                <a:lnTo>
                  <a:pt x="0" y="107950"/>
                </a:lnTo>
                <a:lnTo>
                  <a:pt x="0" y="116840"/>
                </a:lnTo>
                <a:lnTo>
                  <a:pt x="0" y="127000"/>
                </a:lnTo>
                <a:lnTo>
                  <a:pt x="9956" y="127000"/>
                </a:lnTo>
                <a:lnTo>
                  <a:pt x="9956" y="116840"/>
                </a:lnTo>
                <a:lnTo>
                  <a:pt x="122897" y="116840"/>
                </a:lnTo>
                <a:lnTo>
                  <a:pt x="122897" y="107950"/>
                </a:lnTo>
                <a:lnTo>
                  <a:pt x="9956" y="107950"/>
                </a:lnTo>
                <a:lnTo>
                  <a:pt x="9956" y="63500"/>
                </a:lnTo>
                <a:lnTo>
                  <a:pt x="55372" y="63500"/>
                </a:lnTo>
                <a:lnTo>
                  <a:pt x="55372" y="107365"/>
                </a:lnTo>
                <a:lnTo>
                  <a:pt x="65455" y="107365"/>
                </a:lnTo>
                <a:lnTo>
                  <a:pt x="65455" y="63500"/>
                </a:lnTo>
                <a:lnTo>
                  <a:pt x="112661" y="63500"/>
                </a:lnTo>
                <a:lnTo>
                  <a:pt x="112661" y="107365"/>
                </a:lnTo>
                <a:lnTo>
                  <a:pt x="122897" y="107365"/>
                </a:lnTo>
                <a:lnTo>
                  <a:pt x="122897" y="63500"/>
                </a:lnTo>
                <a:lnTo>
                  <a:pt x="122897" y="63131"/>
                </a:lnTo>
                <a:lnTo>
                  <a:pt x="122897" y="53340"/>
                </a:lnTo>
                <a:lnTo>
                  <a:pt x="9956" y="53340"/>
                </a:lnTo>
                <a:lnTo>
                  <a:pt x="9956" y="10160"/>
                </a:lnTo>
                <a:lnTo>
                  <a:pt x="55372" y="10160"/>
                </a:lnTo>
                <a:lnTo>
                  <a:pt x="55372" y="53213"/>
                </a:lnTo>
                <a:lnTo>
                  <a:pt x="65455" y="53213"/>
                </a:lnTo>
                <a:lnTo>
                  <a:pt x="65455" y="10160"/>
                </a:lnTo>
                <a:lnTo>
                  <a:pt x="112661" y="10160"/>
                </a:lnTo>
                <a:lnTo>
                  <a:pt x="112661" y="53213"/>
                </a:lnTo>
                <a:lnTo>
                  <a:pt x="122897" y="53213"/>
                </a:lnTo>
                <a:lnTo>
                  <a:pt x="122897" y="10160"/>
                </a:lnTo>
                <a:lnTo>
                  <a:pt x="122897" y="0"/>
                </a:lnTo>
                <a:close/>
              </a:path>
              <a:path w="222250" h="127000">
                <a:moveTo>
                  <a:pt x="221957" y="50673"/>
                </a:moveTo>
                <a:lnTo>
                  <a:pt x="215430" y="43548"/>
                </a:lnTo>
                <a:lnTo>
                  <a:pt x="198221" y="43548"/>
                </a:lnTo>
                <a:lnTo>
                  <a:pt x="191389" y="50368"/>
                </a:lnTo>
                <a:lnTo>
                  <a:pt x="191389" y="67284"/>
                </a:lnTo>
                <a:lnTo>
                  <a:pt x="198221" y="74104"/>
                </a:lnTo>
                <a:lnTo>
                  <a:pt x="215138" y="74104"/>
                </a:lnTo>
                <a:lnTo>
                  <a:pt x="221957" y="67284"/>
                </a:lnTo>
                <a:lnTo>
                  <a:pt x="221957" y="58826"/>
                </a:lnTo>
                <a:lnTo>
                  <a:pt x="221957" y="50673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bg object 12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457555" y="5991517"/>
            <a:ext cx="125857" cy="130162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5605793" y="5987685"/>
            <a:ext cx="282324" cy="137134"/>
          </a:xfrm>
          <a:prstGeom prst="rect">
            <a:avLst/>
          </a:prstGeom>
        </p:spPr>
      </p:pic>
      <p:sp>
        <p:nvSpPr>
          <p:cNvPr id="123" name="bg object 123"/>
          <p:cNvSpPr/>
          <p:nvPr/>
        </p:nvSpPr>
        <p:spPr>
          <a:xfrm>
            <a:off x="571322" y="6277927"/>
            <a:ext cx="3676650" cy="140335"/>
          </a:xfrm>
          <a:custGeom>
            <a:avLst/>
            <a:gdLst/>
            <a:ahLst/>
            <a:cxnLst/>
            <a:rect l="l" t="t" r="r" b="b"/>
            <a:pathLst>
              <a:path w="3676650" h="140335">
                <a:moveTo>
                  <a:pt x="50876" y="39903"/>
                </a:moveTo>
                <a:lnTo>
                  <a:pt x="17818" y="39903"/>
                </a:lnTo>
                <a:lnTo>
                  <a:pt x="17818" y="46748"/>
                </a:lnTo>
                <a:lnTo>
                  <a:pt x="50876" y="46748"/>
                </a:lnTo>
                <a:lnTo>
                  <a:pt x="50876" y="39903"/>
                </a:lnTo>
                <a:close/>
              </a:path>
              <a:path w="3676650" h="140335">
                <a:moveTo>
                  <a:pt x="51015" y="55727"/>
                </a:moveTo>
                <a:lnTo>
                  <a:pt x="14770" y="55727"/>
                </a:lnTo>
                <a:lnTo>
                  <a:pt x="14770" y="62598"/>
                </a:lnTo>
                <a:lnTo>
                  <a:pt x="51015" y="62598"/>
                </a:lnTo>
                <a:lnTo>
                  <a:pt x="51015" y="55727"/>
                </a:lnTo>
                <a:close/>
              </a:path>
              <a:path w="3676650" h="140335">
                <a:moveTo>
                  <a:pt x="111963" y="39903"/>
                </a:moveTo>
                <a:lnTo>
                  <a:pt x="78143" y="39903"/>
                </a:lnTo>
                <a:lnTo>
                  <a:pt x="78143" y="46748"/>
                </a:lnTo>
                <a:lnTo>
                  <a:pt x="111963" y="46748"/>
                </a:lnTo>
                <a:lnTo>
                  <a:pt x="111963" y="39903"/>
                </a:lnTo>
                <a:close/>
              </a:path>
              <a:path w="3676650" h="140335">
                <a:moveTo>
                  <a:pt x="115760" y="55727"/>
                </a:moveTo>
                <a:lnTo>
                  <a:pt x="78143" y="55727"/>
                </a:lnTo>
                <a:lnTo>
                  <a:pt x="78143" y="62598"/>
                </a:lnTo>
                <a:lnTo>
                  <a:pt x="115760" y="62598"/>
                </a:lnTo>
                <a:lnTo>
                  <a:pt x="115760" y="55727"/>
                </a:lnTo>
                <a:close/>
              </a:path>
              <a:path w="3676650" h="140335">
                <a:moveTo>
                  <a:pt x="130086" y="23139"/>
                </a:moveTo>
                <a:lnTo>
                  <a:pt x="69456" y="23139"/>
                </a:lnTo>
                <a:lnTo>
                  <a:pt x="69456" y="12941"/>
                </a:lnTo>
                <a:lnTo>
                  <a:pt x="121094" y="12941"/>
                </a:lnTo>
                <a:lnTo>
                  <a:pt x="121094" y="4711"/>
                </a:lnTo>
                <a:lnTo>
                  <a:pt x="8686" y="4711"/>
                </a:lnTo>
                <a:lnTo>
                  <a:pt x="8686" y="12941"/>
                </a:lnTo>
                <a:lnTo>
                  <a:pt x="59410" y="12941"/>
                </a:lnTo>
                <a:lnTo>
                  <a:pt x="59410" y="23139"/>
                </a:lnTo>
                <a:lnTo>
                  <a:pt x="0" y="23139"/>
                </a:lnTo>
                <a:lnTo>
                  <a:pt x="0" y="52997"/>
                </a:lnTo>
                <a:lnTo>
                  <a:pt x="9296" y="52997"/>
                </a:lnTo>
                <a:lnTo>
                  <a:pt x="9296" y="30746"/>
                </a:lnTo>
                <a:lnTo>
                  <a:pt x="59410" y="30746"/>
                </a:lnTo>
                <a:lnTo>
                  <a:pt x="59410" y="67017"/>
                </a:lnTo>
                <a:lnTo>
                  <a:pt x="69456" y="67017"/>
                </a:lnTo>
                <a:lnTo>
                  <a:pt x="69456" y="30746"/>
                </a:lnTo>
                <a:lnTo>
                  <a:pt x="120332" y="30746"/>
                </a:lnTo>
                <a:lnTo>
                  <a:pt x="120332" y="52997"/>
                </a:lnTo>
                <a:lnTo>
                  <a:pt x="130086" y="52997"/>
                </a:lnTo>
                <a:lnTo>
                  <a:pt x="130086" y="30746"/>
                </a:lnTo>
                <a:lnTo>
                  <a:pt x="130086" y="23139"/>
                </a:lnTo>
                <a:close/>
              </a:path>
              <a:path w="3676650" h="140335">
                <a:moveTo>
                  <a:pt x="135864" y="114388"/>
                </a:moveTo>
                <a:lnTo>
                  <a:pt x="132981" y="113779"/>
                </a:lnTo>
                <a:lnTo>
                  <a:pt x="129171" y="112407"/>
                </a:lnTo>
                <a:lnTo>
                  <a:pt x="126885" y="110871"/>
                </a:lnTo>
                <a:lnTo>
                  <a:pt x="126009" y="126047"/>
                </a:lnTo>
                <a:lnTo>
                  <a:pt x="125971" y="126873"/>
                </a:lnTo>
                <a:lnTo>
                  <a:pt x="124599" y="129628"/>
                </a:lnTo>
                <a:lnTo>
                  <a:pt x="70827" y="129628"/>
                </a:lnTo>
                <a:lnTo>
                  <a:pt x="68846" y="128562"/>
                </a:lnTo>
                <a:lnTo>
                  <a:pt x="68846" y="117894"/>
                </a:lnTo>
                <a:lnTo>
                  <a:pt x="117589" y="117894"/>
                </a:lnTo>
                <a:lnTo>
                  <a:pt x="117589" y="110121"/>
                </a:lnTo>
                <a:lnTo>
                  <a:pt x="117589" y="98539"/>
                </a:lnTo>
                <a:lnTo>
                  <a:pt x="117589" y="91376"/>
                </a:lnTo>
                <a:lnTo>
                  <a:pt x="117589" y="80111"/>
                </a:lnTo>
                <a:lnTo>
                  <a:pt x="117589" y="72351"/>
                </a:lnTo>
                <a:lnTo>
                  <a:pt x="107378" y="72351"/>
                </a:lnTo>
                <a:lnTo>
                  <a:pt x="107378" y="80111"/>
                </a:lnTo>
                <a:lnTo>
                  <a:pt x="107378" y="91376"/>
                </a:lnTo>
                <a:lnTo>
                  <a:pt x="107365" y="98539"/>
                </a:lnTo>
                <a:lnTo>
                  <a:pt x="107365" y="110121"/>
                </a:lnTo>
                <a:lnTo>
                  <a:pt x="68846" y="110121"/>
                </a:lnTo>
                <a:lnTo>
                  <a:pt x="68846" y="98539"/>
                </a:lnTo>
                <a:lnTo>
                  <a:pt x="107365" y="98539"/>
                </a:lnTo>
                <a:lnTo>
                  <a:pt x="107365" y="91376"/>
                </a:lnTo>
                <a:lnTo>
                  <a:pt x="68846" y="91376"/>
                </a:lnTo>
                <a:lnTo>
                  <a:pt x="68846" y="80111"/>
                </a:lnTo>
                <a:lnTo>
                  <a:pt x="107378" y="80111"/>
                </a:lnTo>
                <a:lnTo>
                  <a:pt x="107378" y="72351"/>
                </a:lnTo>
                <a:lnTo>
                  <a:pt x="59105" y="72351"/>
                </a:lnTo>
                <a:lnTo>
                  <a:pt x="59105" y="80111"/>
                </a:lnTo>
                <a:lnTo>
                  <a:pt x="59105" y="91376"/>
                </a:lnTo>
                <a:lnTo>
                  <a:pt x="59080" y="98539"/>
                </a:lnTo>
                <a:lnTo>
                  <a:pt x="59080" y="110121"/>
                </a:lnTo>
                <a:lnTo>
                  <a:pt x="22999" y="110121"/>
                </a:lnTo>
                <a:lnTo>
                  <a:pt x="22999" y="98539"/>
                </a:lnTo>
                <a:lnTo>
                  <a:pt x="59080" y="98539"/>
                </a:lnTo>
                <a:lnTo>
                  <a:pt x="59080" y="91376"/>
                </a:lnTo>
                <a:lnTo>
                  <a:pt x="23012" y="91376"/>
                </a:lnTo>
                <a:lnTo>
                  <a:pt x="23012" y="80111"/>
                </a:lnTo>
                <a:lnTo>
                  <a:pt x="59105" y="80111"/>
                </a:lnTo>
                <a:lnTo>
                  <a:pt x="59105" y="72351"/>
                </a:lnTo>
                <a:lnTo>
                  <a:pt x="13106" y="72351"/>
                </a:lnTo>
                <a:lnTo>
                  <a:pt x="13106" y="126047"/>
                </a:lnTo>
                <a:lnTo>
                  <a:pt x="22999" y="126047"/>
                </a:lnTo>
                <a:lnTo>
                  <a:pt x="22999" y="117894"/>
                </a:lnTo>
                <a:lnTo>
                  <a:pt x="59105" y="117894"/>
                </a:lnTo>
                <a:lnTo>
                  <a:pt x="80276" y="137985"/>
                </a:lnTo>
                <a:lnTo>
                  <a:pt x="116827" y="137985"/>
                </a:lnTo>
                <a:lnTo>
                  <a:pt x="125552" y="136956"/>
                </a:lnTo>
                <a:lnTo>
                  <a:pt x="131076" y="133273"/>
                </a:lnTo>
                <a:lnTo>
                  <a:pt x="132664" y="129628"/>
                </a:lnTo>
                <a:lnTo>
                  <a:pt x="134226" y="126047"/>
                </a:lnTo>
                <a:lnTo>
                  <a:pt x="135864" y="114388"/>
                </a:lnTo>
                <a:close/>
              </a:path>
              <a:path w="3676650" h="140335">
                <a:moveTo>
                  <a:pt x="198247" y="3492"/>
                </a:moveTo>
                <a:lnTo>
                  <a:pt x="154368" y="3492"/>
                </a:lnTo>
                <a:lnTo>
                  <a:pt x="154368" y="11874"/>
                </a:lnTo>
                <a:lnTo>
                  <a:pt x="198247" y="11874"/>
                </a:lnTo>
                <a:lnTo>
                  <a:pt x="198247" y="3492"/>
                </a:lnTo>
                <a:close/>
              </a:path>
              <a:path w="3676650" h="140335">
                <a:moveTo>
                  <a:pt x="198399" y="66395"/>
                </a:moveTo>
                <a:lnTo>
                  <a:pt x="153466" y="66395"/>
                </a:lnTo>
                <a:lnTo>
                  <a:pt x="153466" y="74790"/>
                </a:lnTo>
                <a:lnTo>
                  <a:pt x="198399" y="74790"/>
                </a:lnTo>
                <a:lnTo>
                  <a:pt x="198399" y="66395"/>
                </a:lnTo>
                <a:close/>
              </a:path>
              <a:path w="3676650" h="140335">
                <a:moveTo>
                  <a:pt x="198399" y="45389"/>
                </a:moveTo>
                <a:lnTo>
                  <a:pt x="153454" y="45389"/>
                </a:lnTo>
                <a:lnTo>
                  <a:pt x="153454" y="53771"/>
                </a:lnTo>
                <a:lnTo>
                  <a:pt x="198399" y="53771"/>
                </a:lnTo>
                <a:lnTo>
                  <a:pt x="198399" y="45389"/>
                </a:lnTo>
                <a:close/>
              </a:path>
              <a:path w="3676650" h="140335">
                <a:moveTo>
                  <a:pt x="198856" y="87426"/>
                </a:moveTo>
                <a:lnTo>
                  <a:pt x="189712" y="87426"/>
                </a:lnTo>
                <a:lnTo>
                  <a:pt x="189712" y="96113"/>
                </a:lnTo>
                <a:lnTo>
                  <a:pt x="189712" y="123520"/>
                </a:lnTo>
                <a:lnTo>
                  <a:pt x="162293" y="123520"/>
                </a:lnTo>
                <a:lnTo>
                  <a:pt x="162293" y="96113"/>
                </a:lnTo>
                <a:lnTo>
                  <a:pt x="189712" y="96113"/>
                </a:lnTo>
                <a:lnTo>
                  <a:pt x="189712" y="87426"/>
                </a:lnTo>
                <a:lnTo>
                  <a:pt x="153314" y="87426"/>
                </a:lnTo>
                <a:lnTo>
                  <a:pt x="153314" y="139369"/>
                </a:lnTo>
                <a:lnTo>
                  <a:pt x="162306" y="139369"/>
                </a:lnTo>
                <a:lnTo>
                  <a:pt x="162306" y="132207"/>
                </a:lnTo>
                <a:lnTo>
                  <a:pt x="198856" y="132207"/>
                </a:lnTo>
                <a:lnTo>
                  <a:pt x="198856" y="123520"/>
                </a:lnTo>
                <a:lnTo>
                  <a:pt x="198856" y="96113"/>
                </a:lnTo>
                <a:lnTo>
                  <a:pt x="198856" y="87426"/>
                </a:lnTo>
                <a:close/>
              </a:path>
              <a:path w="3676650" h="140335">
                <a:moveTo>
                  <a:pt x="203428" y="24053"/>
                </a:moveTo>
                <a:lnTo>
                  <a:pt x="146304" y="24053"/>
                </a:lnTo>
                <a:lnTo>
                  <a:pt x="146304" y="32753"/>
                </a:lnTo>
                <a:lnTo>
                  <a:pt x="203428" y="32753"/>
                </a:lnTo>
                <a:lnTo>
                  <a:pt x="203428" y="24053"/>
                </a:lnTo>
                <a:close/>
              </a:path>
              <a:path w="3676650" h="140335">
                <a:moveTo>
                  <a:pt x="289636" y="44170"/>
                </a:moveTo>
                <a:lnTo>
                  <a:pt x="252171" y="44170"/>
                </a:lnTo>
                <a:lnTo>
                  <a:pt x="252171" y="17653"/>
                </a:lnTo>
                <a:lnTo>
                  <a:pt x="252171" y="15989"/>
                </a:lnTo>
                <a:lnTo>
                  <a:pt x="259969" y="14478"/>
                </a:lnTo>
                <a:lnTo>
                  <a:pt x="267284" y="12890"/>
                </a:lnTo>
                <a:lnTo>
                  <a:pt x="273964" y="11226"/>
                </a:lnTo>
                <a:lnTo>
                  <a:pt x="279882" y="9448"/>
                </a:lnTo>
                <a:lnTo>
                  <a:pt x="280504" y="9588"/>
                </a:lnTo>
                <a:lnTo>
                  <a:pt x="282016" y="9588"/>
                </a:lnTo>
                <a:lnTo>
                  <a:pt x="282638" y="9448"/>
                </a:lnTo>
                <a:lnTo>
                  <a:pt x="282943" y="9118"/>
                </a:lnTo>
                <a:lnTo>
                  <a:pt x="274408" y="292"/>
                </a:lnTo>
                <a:lnTo>
                  <a:pt x="260781" y="4254"/>
                </a:lnTo>
                <a:lnTo>
                  <a:pt x="244055" y="7810"/>
                </a:lnTo>
                <a:lnTo>
                  <a:pt x="225780" y="10845"/>
                </a:lnTo>
                <a:lnTo>
                  <a:pt x="207543" y="13246"/>
                </a:lnTo>
                <a:lnTo>
                  <a:pt x="208762" y="15519"/>
                </a:lnTo>
                <a:lnTo>
                  <a:pt x="210134" y="19342"/>
                </a:lnTo>
                <a:lnTo>
                  <a:pt x="210578" y="21767"/>
                </a:lnTo>
                <a:lnTo>
                  <a:pt x="218236" y="20916"/>
                </a:lnTo>
                <a:lnTo>
                  <a:pt x="226072" y="19951"/>
                </a:lnTo>
                <a:lnTo>
                  <a:pt x="233972" y="18859"/>
                </a:lnTo>
                <a:lnTo>
                  <a:pt x="241795" y="17653"/>
                </a:lnTo>
                <a:lnTo>
                  <a:pt x="241795" y="44170"/>
                </a:lnTo>
                <a:lnTo>
                  <a:pt x="204495" y="44170"/>
                </a:lnTo>
                <a:lnTo>
                  <a:pt x="204495" y="53924"/>
                </a:lnTo>
                <a:lnTo>
                  <a:pt x="241795" y="53924"/>
                </a:lnTo>
                <a:lnTo>
                  <a:pt x="241795" y="79959"/>
                </a:lnTo>
                <a:lnTo>
                  <a:pt x="214083" y="79959"/>
                </a:lnTo>
                <a:lnTo>
                  <a:pt x="214083" y="139674"/>
                </a:lnTo>
                <a:lnTo>
                  <a:pt x="223837" y="139674"/>
                </a:lnTo>
                <a:lnTo>
                  <a:pt x="223837" y="131762"/>
                </a:lnTo>
                <a:lnTo>
                  <a:pt x="271360" y="131762"/>
                </a:lnTo>
                <a:lnTo>
                  <a:pt x="271360" y="138607"/>
                </a:lnTo>
                <a:lnTo>
                  <a:pt x="281571" y="138607"/>
                </a:lnTo>
                <a:lnTo>
                  <a:pt x="281571" y="131762"/>
                </a:lnTo>
                <a:lnTo>
                  <a:pt x="281571" y="122313"/>
                </a:lnTo>
                <a:lnTo>
                  <a:pt x="281571" y="89395"/>
                </a:lnTo>
                <a:lnTo>
                  <a:pt x="281571" y="79959"/>
                </a:lnTo>
                <a:lnTo>
                  <a:pt x="271360" y="79959"/>
                </a:lnTo>
                <a:lnTo>
                  <a:pt x="271360" y="89395"/>
                </a:lnTo>
                <a:lnTo>
                  <a:pt x="271360" y="122313"/>
                </a:lnTo>
                <a:lnTo>
                  <a:pt x="223837" y="122313"/>
                </a:lnTo>
                <a:lnTo>
                  <a:pt x="223837" y="89395"/>
                </a:lnTo>
                <a:lnTo>
                  <a:pt x="271360" y="89395"/>
                </a:lnTo>
                <a:lnTo>
                  <a:pt x="271360" y="79959"/>
                </a:lnTo>
                <a:lnTo>
                  <a:pt x="252171" y="79959"/>
                </a:lnTo>
                <a:lnTo>
                  <a:pt x="252171" y="53924"/>
                </a:lnTo>
                <a:lnTo>
                  <a:pt x="289636" y="53924"/>
                </a:lnTo>
                <a:lnTo>
                  <a:pt x="289636" y="44170"/>
                </a:lnTo>
                <a:close/>
              </a:path>
              <a:path w="3676650" h="140335">
                <a:moveTo>
                  <a:pt x="441579" y="79641"/>
                </a:moveTo>
                <a:lnTo>
                  <a:pt x="426694" y="74498"/>
                </a:lnTo>
                <a:lnTo>
                  <a:pt x="415378" y="69265"/>
                </a:lnTo>
                <a:lnTo>
                  <a:pt x="415378" y="80264"/>
                </a:lnTo>
                <a:lnTo>
                  <a:pt x="409600" y="80264"/>
                </a:lnTo>
                <a:lnTo>
                  <a:pt x="409600" y="88493"/>
                </a:lnTo>
                <a:lnTo>
                  <a:pt x="409600" y="102971"/>
                </a:lnTo>
                <a:lnTo>
                  <a:pt x="409600" y="110578"/>
                </a:lnTo>
                <a:lnTo>
                  <a:pt x="409600" y="125806"/>
                </a:lnTo>
                <a:lnTo>
                  <a:pt x="374256" y="125806"/>
                </a:lnTo>
                <a:lnTo>
                  <a:pt x="374256" y="110578"/>
                </a:lnTo>
                <a:lnTo>
                  <a:pt x="409600" y="110578"/>
                </a:lnTo>
                <a:lnTo>
                  <a:pt x="409600" y="102971"/>
                </a:lnTo>
                <a:lnTo>
                  <a:pt x="374256" y="102971"/>
                </a:lnTo>
                <a:lnTo>
                  <a:pt x="374256" y="88493"/>
                </a:lnTo>
                <a:lnTo>
                  <a:pt x="409600" y="88493"/>
                </a:lnTo>
                <a:lnTo>
                  <a:pt x="409600" y="80264"/>
                </a:lnTo>
                <a:lnTo>
                  <a:pt x="364515" y="80264"/>
                </a:lnTo>
                <a:lnTo>
                  <a:pt x="364515" y="88493"/>
                </a:lnTo>
                <a:lnTo>
                  <a:pt x="364515" y="102971"/>
                </a:lnTo>
                <a:lnTo>
                  <a:pt x="364502" y="110578"/>
                </a:lnTo>
                <a:lnTo>
                  <a:pt x="364502" y="125806"/>
                </a:lnTo>
                <a:lnTo>
                  <a:pt x="331762" y="125806"/>
                </a:lnTo>
                <a:lnTo>
                  <a:pt x="331762" y="110578"/>
                </a:lnTo>
                <a:lnTo>
                  <a:pt x="364502" y="110578"/>
                </a:lnTo>
                <a:lnTo>
                  <a:pt x="364502" y="102971"/>
                </a:lnTo>
                <a:lnTo>
                  <a:pt x="331762" y="102971"/>
                </a:lnTo>
                <a:lnTo>
                  <a:pt x="331762" y="88493"/>
                </a:lnTo>
                <a:lnTo>
                  <a:pt x="364515" y="88493"/>
                </a:lnTo>
                <a:lnTo>
                  <a:pt x="364515" y="80264"/>
                </a:lnTo>
                <a:lnTo>
                  <a:pt x="325361" y="80264"/>
                </a:lnTo>
                <a:lnTo>
                  <a:pt x="336042" y="74053"/>
                </a:lnTo>
                <a:lnTo>
                  <a:pt x="346379" y="67043"/>
                </a:lnTo>
                <a:lnTo>
                  <a:pt x="355866" y="59512"/>
                </a:lnTo>
                <a:lnTo>
                  <a:pt x="364210" y="51638"/>
                </a:lnTo>
                <a:lnTo>
                  <a:pt x="364210" y="77355"/>
                </a:lnTo>
                <a:lnTo>
                  <a:pt x="374408" y="77355"/>
                </a:lnTo>
                <a:lnTo>
                  <a:pt x="374408" y="51638"/>
                </a:lnTo>
                <a:lnTo>
                  <a:pt x="374408" y="51168"/>
                </a:lnTo>
                <a:lnTo>
                  <a:pt x="383120" y="59283"/>
                </a:lnTo>
                <a:lnTo>
                  <a:pt x="393217" y="67043"/>
                </a:lnTo>
                <a:lnTo>
                  <a:pt x="404025" y="74053"/>
                </a:lnTo>
                <a:lnTo>
                  <a:pt x="415378" y="80264"/>
                </a:lnTo>
                <a:lnTo>
                  <a:pt x="415378" y="69265"/>
                </a:lnTo>
                <a:lnTo>
                  <a:pt x="411734" y="67564"/>
                </a:lnTo>
                <a:lnTo>
                  <a:pt x="397725" y="59283"/>
                </a:lnTo>
                <a:lnTo>
                  <a:pt x="387070" y="51168"/>
                </a:lnTo>
                <a:lnTo>
                  <a:pt x="385673" y="50101"/>
                </a:lnTo>
                <a:lnTo>
                  <a:pt x="437616" y="50101"/>
                </a:lnTo>
                <a:lnTo>
                  <a:pt x="437616" y="41275"/>
                </a:lnTo>
                <a:lnTo>
                  <a:pt x="401370" y="41275"/>
                </a:lnTo>
                <a:lnTo>
                  <a:pt x="405942" y="35166"/>
                </a:lnTo>
                <a:lnTo>
                  <a:pt x="411111" y="26809"/>
                </a:lnTo>
                <a:lnTo>
                  <a:pt x="414451" y="21056"/>
                </a:lnTo>
                <a:lnTo>
                  <a:pt x="416039" y="21056"/>
                </a:lnTo>
                <a:lnTo>
                  <a:pt x="417207" y="20561"/>
                </a:lnTo>
                <a:lnTo>
                  <a:pt x="417664" y="19634"/>
                </a:lnTo>
                <a:lnTo>
                  <a:pt x="405333" y="15074"/>
                </a:lnTo>
                <a:lnTo>
                  <a:pt x="402564" y="21056"/>
                </a:lnTo>
                <a:lnTo>
                  <a:pt x="399097" y="27546"/>
                </a:lnTo>
                <a:lnTo>
                  <a:pt x="395312" y="33896"/>
                </a:lnTo>
                <a:lnTo>
                  <a:pt x="391617" y="39433"/>
                </a:lnTo>
                <a:lnTo>
                  <a:pt x="392684" y="39903"/>
                </a:lnTo>
                <a:lnTo>
                  <a:pt x="394360" y="40500"/>
                </a:lnTo>
                <a:lnTo>
                  <a:pt x="396036" y="41275"/>
                </a:lnTo>
                <a:lnTo>
                  <a:pt x="374408" y="41275"/>
                </a:lnTo>
                <a:lnTo>
                  <a:pt x="374408" y="15519"/>
                </a:lnTo>
                <a:lnTo>
                  <a:pt x="374408" y="14605"/>
                </a:lnTo>
                <a:lnTo>
                  <a:pt x="387350" y="13284"/>
                </a:lnTo>
                <a:lnTo>
                  <a:pt x="399516" y="11785"/>
                </a:lnTo>
                <a:lnTo>
                  <a:pt x="410629" y="10147"/>
                </a:lnTo>
                <a:lnTo>
                  <a:pt x="420408" y="8382"/>
                </a:lnTo>
                <a:lnTo>
                  <a:pt x="421017" y="8521"/>
                </a:lnTo>
                <a:lnTo>
                  <a:pt x="423151" y="8521"/>
                </a:lnTo>
                <a:lnTo>
                  <a:pt x="423278" y="8382"/>
                </a:lnTo>
                <a:lnTo>
                  <a:pt x="423456" y="8204"/>
                </a:lnTo>
                <a:lnTo>
                  <a:pt x="415988" y="0"/>
                </a:lnTo>
                <a:lnTo>
                  <a:pt x="394525" y="3619"/>
                </a:lnTo>
                <a:lnTo>
                  <a:pt x="368033" y="6642"/>
                </a:lnTo>
                <a:lnTo>
                  <a:pt x="339153" y="9017"/>
                </a:lnTo>
                <a:lnTo>
                  <a:pt x="310591" y="10655"/>
                </a:lnTo>
                <a:lnTo>
                  <a:pt x="311505" y="12649"/>
                </a:lnTo>
                <a:lnTo>
                  <a:pt x="312572" y="16510"/>
                </a:lnTo>
                <a:lnTo>
                  <a:pt x="312699" y="17348"/>
                </a:lnTo>
                <a:lnTo>
                  <a:pt x="312788" y="18034"/>
                </a:lnTo>
                <a:lnTo>
                  <a:pt x="312877" y="18567"/>
                </a:lnTo>
                <a:lnTo>
                  <a:pt x="325424" y="18034"/>
                </a:lnTo>
                <a:lnTo>
                  <a:pt x="338302" y="17348"/>
                </a:lnTo>
                <a:lnTo>
                  <a:pt x="351294" y="16510"/>
                </a:lnTo>
                <a:lnTo>
                  <a:pt x="364210" y="15519"/>
                </a:lnTo>
                <a:lnTo>
                  <a:pt x="364210" y="41275"/>
                </a:lnTo>
                <a:lnTo>
                  <a:pt x="340436" y="41275"/>
                </a:lnTo>
                <a:lnTo>
                  <a:pt x="346240" y="38989"/>
                </a:lnTo>
                <a:lnTo>
                  <a:pt x="344246" y="33032"/>
                </a:lnTo>
                <a:lnTo>
                  <a:pt x="338924" y="24358"/>
                </a:lnTo>
                <a:lnTo>
                  <a:pt x="333794" y="18034"/>
                </a:lnTo>
                <a:lnTo>
                  <a:pt x="333540" y="18034"/>
                </a:lnTo>
                <a:lnTo>
                  <a:pt x="324904" y="21323"/>
                </a:lnTo>
                <a:lnTo>
                  <a:pt x="329476" y="27254"/>
                </a:lnTo>
                <a:lnTo>
                  <a:pt x="334200" y="35483"/>
                </a:lnTo>
                <a:lnTo>
                  <a:pt x="336486" y="41275"/>
                </a:lnTo>
                <a:lnTo>
                  <a:pt x="302069" y="41275"/>
                </a:lnTo>
                <a:lnTo>
                  <a:pt x="302069" y="50101"/>
                </a:lnTo>
                <a:lnTo>
                  <a:pt x="352933" y="50101"/>
                </a:lnTo>
                <a:lnTo>
                  <a:pt x="341045" y="59766"/>
                </a:lnTo>
                <a:lnTo>
                  <a:pt x="327279" y="68554"/>
                </a:lnTo>
                <a:lnTo>
                  <a:pt x="312635" y="76009"/>
                </a:lnTo>
                <a:lnTo>
                  <a:pt x="298094" y="81622"/>
                </a:lnTo>
                <a:lnTo>
                  <a:pt x="300380" y="83616"/>
                </a:lnTo>
                <a:lnTo>
                  <a:pt x="303276" y="87426"/>
                </a:lnTo>
                <a:lnTo>
                  <a:pt x="304800" y="89712"/>
                </a:lnTo>
                <a:lnTo>
                  <a:pt x="310286" y="87731"/>
                </a:lnTo>
                <a:lnTo>
                  <a:pt x="316077" y="85153"/>
                </a:lnTo>
                <a:lnTo>
                  <a:pt x="321868" y="82092"/>
                </a:lnTo>
                <a:lnTo>
                  <a:pt x="321868" y="139674"/>
                </a:lnTo>
                <a:lnTo>
                  <a:pt x="331762" y="139674"/>
                </a:lnTo>
                <a:lnTo>
                  <a:pt x="331762" y="134188"/>
                </a:lnTo>
                <a:lnTo>
                  <a:pt x="409600" y="134188"/>
                </a:lnTo>
                <a:lnTo>
                  <a:pt x="409600" y="139052"/>
                </a:lnTo>
                <a:lnTo>
                  <a:pt x="419798" y="139052"/>
                </a:lnTo>
                <a:lnTo>
                  <a:pt x="419798" y="134188"/>
                </a:lnTo>
                <a:lnTo>
                  <a:pt x="419798" y="125806"/>
                </a:lnTo>
                <a:lnTo>
                  <a:pt x="419798" y="110578"/>
                </a:lnTo>
                <a:lnTo>
                  <a:pt x="419798" y="102971"/>
                </a:lnTo>
                <a:lnTo>
                  <a:pt x="419798" y="88493"/>
                </a:lnTo>
                <a:lnTo>
                  <a:pt x="419798" y="82397"/>
                </a:lnTo>
                <a:lnTo>
                  <a:pt x="424827" y="84683"/>
                </a:lnTo>
                <a:lnTo>
                  <a:pt x="429856" y="86664"/>
                </a:lnTo>
                <a:lnTo>
                  <a:pt x="434581" y="88328"/>
                </a:lnTo>
                <a:lnTo>
                  <a:pt x="436245" y="85750"/>
                </a:lnTo>
                <a:lnTo>
                  <a:pt x="438683" y="82397"/>
                </a:lnTo>
                <a:lnTo>
                  <a:pt x="438899" y="82092"/>
                </a:lnTo>
                <a:lnTo>
                  <a:pt x="439140" y="81775"/>
                </a:lnTo>
                <a:lnTo>
                  <a:pt x="440867" y="80264"/>
                </a:lnTo>
                <a:lnTo>
                  <a:pt x="441579" y="79641"/>
                </a:lnTo>
                <a:close/>
              </a:path>
              <a:path w="3676650" h="140335">
                <a:moveTo>
                  <a:pt x="570522" y="5765"/>
                </a:moveTo>
                <a:lnTo>
                  <a:pt x="560019" y="5765"/>
                </a:lnTo>
                <a:lnTo>
                  <a:pt x="560019" y="15074"/>
                </a:lnTo>
                <a:lnTo>
                  <a:pt x="560019" y="40500"/>
                </a:lnTo>
                <a:lnTo>
                  <a:pt x="485228" y="40500"/>
                </a:lnTo>
                <a:lnTo>
                  <a:pt x="485228" y="15074"/>
                </a:lnTo>
                <a:lnTo>
                  <a:pt x="560019" y="15074"/>
                </a:lnTo>
                <a:lnTo>
                  <a:pt x="560019" y="5765"/>
                </a:lnTo>
                <a:lnTo>
                  <a:pt x="475170" y="5765"/>
                </a:lnTo>
                <a:lnTo>
                  <a:pt x="475170" y="49796"/>
                </a:lnTo>
                <a:lnTo>
                  <a:pt x="570522" y="49796"/>
                </a:lnTo>
                <a:lnTo>
                  <a:pt x="570522" y="40500"/>
                </a:lnTo>
                <a:lnTo>
                  <a:pt x="570522" y="15074"/>
                </a:lnTo>
                <a:lnTo>
                  <a:pt x="570522" y="5765"/>
                </a:lnTo>
                <a:close/>
              </a:path>
              <a:path w="3676650" h="140335">
                <a:moveTo>
                  <a:pt x="591997" y="61836"/>
                </a:moveTo>
                <a:lnTo>
                  <a:pt x="452170" y="61836"/>
                </a:lnTo>
                <a:lnTo>
                  <a:pt x="452170" y="71285"/>
                </a:lnTo>
                <a:lnTo>
                  <a:pt x="487514" y="71285"/>
                </a:lnTo>
                <a:lnTo>
                  <a:pt x="484593" y="80187"/>
                </a:lnTo>
                <a:lnTo>
                  <a:pt x="481444" y="89128"/>
                </a:lnTo>
                <a:lnTo>
                  <a:pt x="478243" y="97536"/>
                </a:lnTo>
                <a:lnTo>
                  <a:pt x="475170" y="104800"/>
                </a:lnTo>
                <a:lnTo>
                  <a:pt x="477761" y="105092"/>
                </a:lnTo>
                <a:lnTo>
                  <a:pt x="480352" y="105537"/>
                </a:lnTo>
                <a:lnTo>
                  <a:pt x="486143" y="106756"/>
                </a:lnTo>
                <a:lnTo>
                  <a:pt x="487514" y="103581"/>
                </a:lnTo>
                <a:lnTo>
                  <a:pt x="488886" y="99758"/>
                </a:lnTo>
                <a:lnTo>
                  <a:pt x="490410" y="95643"/>
                </a:lnTo>
                <a:lnTo>
                  <a:pt x="559244" y="95643"/>
                </a:lnTo>
                <a:lnTo>
                  <a:pt x="556895" y="108635"/>
                </a:lnTo>
                <a:lnTo>
                  <a:pt x="556831" y="109004"/>
                </a:lnTo>
                <a:lnTo>
                  <a:pt x="554291" y="118732"/>
                </a:lnTo>
                <a:lnTo>
                  <a:pt x="551535" y="125260"/>
                </a:lnTo>
                <a:lnTo>
                  <a:pt x="548436" y="129006"/>
                </a:lnTo>
                <a:lnTo>
                  <a:pt x="546366" y="130365"/>
                </a:lnTo>
                <a:lnTo>
                  <a:pt x="534835" y="130365"/>
                </a:lnTo>
                <a:lnTo>
                  <a:pt x="522719" y="129857"/>
                </a:lnTo>
                <a:lnTo>
                  <a:pt x="514477" y="129298"/>
                </a:lnTo>
                <a:lnTo>
                  <a:pt x="516445" y="131902"/>
                </a:lnTo>
                <a:lnTo>
                  <a:pt x="517829" y="136004"/>
                </a:lnTo>
                <a:lnTo>
                  <a:pt x="517969" y="138899"/>
                </a:lnTo>
                <a:lnTo>
                  <a:pt x="526046" y="139522"/>
                </a:lnTo>
                <a:lnTo>
                  <a:pt x="533819" y="139814"/>
                </a:lnTo>
                <a:lnTo>
                  <a:pt x="549656" y="139814"/>
                </a:lnTo>
                <a:lnTo>
                  <a:pt x="553161" y="139052"/>
                </a:lnTo>
                <a:lnTo>
                  <a:pt x="556971" y="135547"/>
                </a:lnTo>
                <a:lnTo>
                  <a:pt x="560959" y="130365"/>
                </a:lnTo>
                <a:lnTo>
                  <a:pt x="564515" y="121640"/>
                </a:lnTo>
                <a:lnTo>
                  <a:pt x="567639" y="109004"/>
                </a:lnTo>
                <a:lnTo>
                  <a:pt x="567728" y="108635"/>
                </a:lnTo>
                <a:lnTo>
                  <a:pt x="569937" y="95643"/>
                </a:lnTo>
                <a:lnTo>
                  <a:pt x="570826" y="90462"/>
                </a:lnTo>
                <a:lnTo>
                  <a:pt x="571284" y="89560"/>
                </a:lnTo>
                <a:lnTo>
                  <a:pt x="571588" y="88493"/>
                </a:lnTo>
                <a:lnTo>
                  <a:pt x="571741" y="87731"/>
                </a:lnTo>
                <a:lnTo>
                  <a:pt x="566547" y="86042"/>
                </a:lnTo>
                <a:lnTo>
                  <a:pt x="565188" y="85598"/>
                </a:lnTo>
                <a:lnTo>
                  <a:pt x="562749" y="86042"/>
                </a:lnTo>
                <a:lnTo>
                  <a:pt x="493903" y="86042"/>
                </a:lnTo>
                <a:lnTo>
                  <a:pt x="495579" y="80886"/>
                </a:lnTo>
                <a:lnTo>
                  <a:pt x="497408" y="75844"/>
                </a:lnTo>
                <a:lnTo>
                  <a:pt x="498779" y="71285"/>
                </a:lnTo>
                <a:lnTo>
                  <a:pt x="591997" y="71285"/>
                </a:lnTo>
                <a:lnTo>
                  <a:pt x="591997" y="61836"/>
                </a:lnTo>
                <a:close/>
              </a:path>
              <a:path w="3676650" h="140335">
                <a:moveTo>
                  <a:pt x="2152472" y="76441"/>
                </a:moveTo>
                <a:lnTo>
                  <a:pt x="2041296" y="76441"/>
                </a:lnTo>
                <a:lnTo>
                  <a:pt x="2041296" y="86042"/>
                </a:lnTo>
                <a:lnTo>
                  <a:pt x="2152472" y="86042"/>
                </a:lnTo>
                <a:lnTo>
                  <a:pt x="2152472" y="76441"/>
                </a:lnTo>
                <a:close/>
              </a:path>
              <a:path w="3676650" h="140335">
                <a:moveTo>
                  <a:pt x="3676485" y="76441"/>
                </a:moveTo>
                <a:lnTo>
                  <a:pt x="3565296" y="76441"/>
                </a:lnTo>
                <a:lnTo>
                  <a:pt x="3565296" y="86042"/>
                </a:lnTo>
                <a:lnTo>
                  <a:pt x="3676485" y="86042"/>
                </a:lnTo>
                <a:lnTo>
                  <a:pt x="3676485" y="76441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bg object 124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575597" y="6638833"/>
            <a:ext cx="81787" cy="116052"/>
          </a:xfrm>
          <a:prstGeom prst="rect">
            <a:avLst/>
          </a:prstGeom>
        </p:spPr>
      </p:pic>
      <p:sp>
        <p:nvSpPr>
          <p:cNvPr id="125" name="bg object 125"/>
          <p:cNvSpPr/>
          <p:nvPr/>
        </p:nvSpPr>
        <p:spPr>
          <a:xfrm>
            <a:off x="726935" y="6703568"/>
            <a:ext cx="41910" cy="10160"/>
          </a:xfrm>
          <a:custGeom>
            <a:avLst/>
            <a:gdLst/>
            <a:ahLst/>
            <a:cxnLst/>
            <a:rect l="l" t="t" r="r" b="b"/>
            <a:pathLst>
              <a:path w="41909" h="10159">
                <a:moveTo>
                  <a:pt x="41579" y="0"/>
                </a:moveTo>
                <a:lnTo>
                  <a:pt x="0" y="0"/>
                </a:lnTo>
                <a:lnTo>
                  <a:pt x="0" y="9753"/>
                </a:lnTo>
                <a:lnTo>
                  <a:pt x="41579" y="9753"/>
                </a:lnTo>
                <a:lnTo>
                  <a:pt x="41579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bg object 126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816090" y="6669915"/>
            <a:ext cx="113626" cy="84975"/>
          </a:xfrm>
          <a:prstGeom prst="rect">
            <a:avLst/>
          </a:prstGeom>
        </p:spPr>
      </p:pic>
      <p:sp>
        <p:nvSpPr>
          <p:cNvPr id="127" name="bg object 127"/>
          <p:cNvSpPr/>
          <p:nvPr/>
        </p:nvSpPr>
        <p:spPr>
          <a:xfrm>
            <a:off x="978395" y="6633044"/>
            <a:ext cx="196850" cy="123825"/>
          </a:xfrm>
          <a:custGeom>
            <a:avLst/>
            <a:gdLst/>
            <a:ahLst/>
            <a:cxnLst/>
            <a:rect l="l" t="t" r="r" b="b"/>
            <a:pathLst>
              <a:path w="196850" h="123825">
                <a:moveTo>
                  <a:pt x="61988" y="121856"/>
                </a:moveTo>
                <a:lnTo>
                  <a:pt x="60985" y="116395"/>
                </a:lnTo>
                <a:lnTo>
                  <a:pt x="60883" y="113931"/>
                </a:lnTo>
                <a:lnTo>
                  <a:pt x="60820" y="111188"/>
                </a:lnTo>
                <a:lnTo>
                  <a:pt x="60769" y="78740"/>
                </a:lnTo>
                <a:lnTo>
                  <a:pt x="60718" y="69469"/>
                </a:lnTo>
                <a:lnTo>
                  <a:pt x="59448" y="57810"/>
                </a:lnTo>
                <a:lnTo>
                  <a:pt x="54787" y="47231"/>
                </a:lnTo>
                <a:lnTo>
                  <a:pt x="54063" y="46621"/>
                </a:lnTo>
                <a:lnTo>
                  <a:pt x="48285" y="41846"/>
                </a:lnTo>
                <a:lnTo>
                  <a:pt x="48285" y="78740"/>
                </a:lnTo>
                <a:lnTo>
                  <a:pt x="48285" y="94437"/>
                </a:lnTo>
                <a:lnTo>
                  <a:pt x="46736" y="101727"/>
                </a:lnTo>
                <a:lnTo>
                  <a:pt x="42392" y="107950"/>
                </a:lnTo>
                <a:lnTo>
                  <a:pt x="35750" y="112306"/>
                </a:lnTo>
                <a:lnTo>
                  <a:pt x="27266" y="113931"/>
                </a:lnTo>
                <a:lnTo>
                  <a:pt x="19646" y="113931"/>
                </a:lnTo>
                <a:lnTo>
                  <a:pt x="12941" y="109220"/>
                </a:lnTo>
                <a:lnTo>
                  <a:pt x="12941" y="98564"/>
                </a:lnTo>
                <a:lnTo>
                  <a:pt x="16256" y="88087"/>
                </a:lnTo>
                <a:lnTo>
                  <a:pt x="24726" y="82092"/>
                </a:lnTo>
                <a:lnTo>
                  <a:pt x="36144" y="79375"/>
                </a:lnTo>
                <a:lnTo>
                  <a:pt x="48285" y="78740"/>
                </a:lnTo>
                <a:lnTo>
                  <a:pt x="48285" y="41846"/>
                </a:lnTo>
                <a:lnTo>
                  <a:pt x="45732" y="39725"/>
                </a:lnTo>
                <a:lnTo>
                  <a:pt x="31229" y="36868"/>
                </a:lnTo>
                <a:lnTo>
                  <a:pt x="24295" y="37338"/>
                </a:lnTo>
                <a:lnTo>
                  <a:pt x="17602" y="38709"/>
                </a:lnTo>
                <a:lnTo>
                  <a:pt x="11404" y="40906"/>
                </a:lnTo>
                <a:lnTo>
                  <a:pt x="5943" y="43865"/>
                </a:lnTo>
                <a:lnTo>
                  <a:pt x="8991" y="52539"/>
                </a:lnTo>
                <a:lnTo>
                  <a:pt x="14617" y="48602"/>
                </a:lnTo>
                <a:lnTo>
                  <a:pt x="22085" y="46621"/>
                </a:lnTo>
                <a:lnTo>
                  <a:pt x="29235" y="46621"/>
                </a:lnTo>
                <a:lnTo>
                  <a:pt x="40157" y="49212"/>
                </a:lnTo>
                <a:lnTo>
                  <a:pt x="45770" y="55410"/>
                </a:lnTo>
                <a:lnTo>
                  <a:pt x="47840" y="62941"/>
                </a:lnTo>
                <a:lnTo>
                  <a:pt x="48133" y="69469"/>
                </a:lnTo>
                <a:lnTo>
                  <a:pt x="27622" y="71386"/>
                </a:lnTo>
                <a:lnTo>
                  <a:pt x="12522" y="77241"/>
                </a:lnTo>
                <a:lnTo>
                  <a:pt x="3187" y="86855"/>
                </a:lnTo>
                <a:lnTo>
                  <a:pt x="0" y="100076"/>
                </a:lnTo>
                <a:lnTo>
                  <a:pt x="1397" y="107950"/>
                </a:lnTo>
                <a:lnTo>
                  <a:pt x="1587" y="108902"/>
                </a:lnTo>
                <a:lnTo>
                  <a:pt x="6159" y="116395"/>
                </a:lnTo>
                <a:lnTo>
                  <a:pt x="13741" y="121691"/>
                </a:lnTo>
                <a:lnTo>
                  <a:pt x="24218" y="123685"/>
                </a:lnTo>
                <a:lnTo>
                  <a:pt x="32397" y="122656"/>
                </a:lnTo>
                <a:lnTo>
                  <a:pt x="39268" y="119888"/>
                </a:lnTo>
                <a:lnTo>
                  <a:pt x="44754" y="115900"/>
                </a:lnTo>
                <a:lnTo>
                  <a:pt x="46418" y="113931"/>
                </a:lnTo>
                <a:lnTo>
                  <a:pt x="48742" y="111188"/>
                </a:lnTo>
                <a:lnTo>
                  <a:pt x="49199" y="111188"/>
                </a:lnTo>
                <a:lnTo>
                  <a:pt x="50393" y="121691"/>
                </a:lnTo>
                <a:lnTo>
                  <a:pt x="50419" y="121856"/>
                </a:lnTo>
                <a:lnTo>
                  <a:pt x="61988" y="121856"/>
                </a:lnTo>
                <a:close/>
              </a:path>
              <a:path w="196850" h="123825">
                <a:moveTo>
                  <a:pt x="128320" y="38849"/>
                </a:moveTo>
                <a:lnTo>
                  <a:pt x="115671" y="38849"/>
                </a:lnTo>
                <a:lnTo>
                  <a:pt x="115671" y="121843"/>
                </a:lnTo>
                <a:lnTo>
                  <a:pt x="128320" y="121843"/>
                </a:lnTo>
                <a:lnTo>
                  <a:pt x="128320" y="38849"/>
                </a:lnTo>
                <a:close/>
              </a:path>
              <a:path w="196850" h="123825">
                <a:moveTo>
                  <a:pt x="130289" y="10820"/>
                </a:moveTo>
                <a:lnTo>
                  <a:pt x="127088" y="6997"/>
                </a:lnTo>
                <a:lnTo>
                  <a:pt x="117195" y="6997"/>
                </a:lnTo>
                <a:lnTo>
                  <a:pt x="113690" y="10820"/>
                </a:lnTo>
                <a:lnTo>
                  <a:pt x="113690" y="20421"/>
                </a:lnTo>
                <a:lnTo>
                  <a:pt x="117043" y="24218"/>
                </a:lnTo>
                <a:lnTo>
                  <a:pt x="126784" y="24218"/>
                </a:lnTo>
                <a:lnTo>
                  <a:pt x="130289" y="20866"/>
                </a:lnTo>
                <a:lnTo>
                  <a:pt x="130289" y="10820"/>
                </a:lnTo>
                <a:close/>
              </a:path>
              <a:path w="196850" h="123825">
                <a:moveTo>
                  <a:pt x="196583" y="0"/>
                </a:moveTo>
                <a:lnTo>
                  <a:pt x="183934" y="0"/>
                </a:lnTo>
                <a:lnTo>
                  <a:pt x="183934" y="121843"/>
                </a:lnTo>
                <a:lnTo>
                  <a:pt x="196583" y="121843"/>
                </a:lnTo>
                <a:lnTo>
                  <a:pt x="19658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339916" y="6526254"/>
            <a:ext cx="6807834" cy="0"/>
          </a:xfrm>
          <a:custGeom>
            <a:avLst/>
            <a:gdLst/>
            <a:ahLst/>
            <a:cxnLst/>
            <a:rect l="l" t="t" r="r" b="b"/>
            <a:pathLst>
              <a:path w="6807834">
                <a:moveTo>
                  <a:pt x="680722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" name="bg object 12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587193" y="6793857"/>
            <a:ext cx="275823" cy="119955"/>
          </a:xfrm>
          <a:prstGeom prst="rect">
            <a:avLst/>
          </a:prstGeom>
        </p:spPr>
      </p:pic>
      <p:sp>
        <p:nvSpPr>
          <p:cNvPr id="130" name="bg object 130"/>
          <p:cNvSpPr/>
          <p:nvPr/>
        </p:nvSpPr>
        <p:spPr>
          <a:xfrm>
            <a:off x="894816" y="6817233"/>
            <a:ext cx="89535" cy="86360"/>
          </a:xfrm>
          <a:custGeom>
            <a:avLst/>
            <a:gdLst/>
            <a:ahLst/>
            <a:cxnLst/>
            <a:rect l="l" t="t" r="r" b="b"/>
            <a:pathLst>
              <a:path w="89534" h="86359">
                <a:moveTo>
                  <a:pt x="89230" y="0"/>
                </a:moveTo>
                <a:lnTo>
                  <a:pt x="1270" y="0"/>
                </a:lnTo>
                <a:lnTo>
                  <a:pt x="1270" y="8890"/>
                </a:lnTo>
                <a:lnTo>
                  <a:pt x="79971" y="8890"/>
                </a:lnTo>
                <a:lnTo>
                  <a:pt x="79971" y="69850"/>
                </a:lnTo>
                <a:lnTo>
                  <a:pt x="0" y="69850"/>
                </a:lnTo>
                <a:lnTo>
                  <a:pt x="0" y="78740"/>
                </a:lnTo>
                <a:lnTo>
                  <a:pt x="79971" y="78740"/>
                </a:lnTo>
                <a:lnTo>
                  <a:pt x="79971" y="86360"/>
                </a:lnTo>
                <a:lnTo>
                  <a:pt x="89230" y="86360"/>
                </a:lnTo>
                <a:lnTo>
                  <a:pt x="89230" y="78740"/>
                </a:lnTo>
                <a:lnTo>
                  <a:pt x="89230" y="69850"/>
                </a:lnTo>
                <a:lnTo>
                  <a:pt x="89230" y="8890"/>
                </a:lnTo>
                <a:lnTo>
                  <a:pt x="89230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" name="bg object 131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020170" y="6795771"/>
            <a:ext cx="147692" cy="118046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2832590" y="6663579"/>
            <a:ext cx="111950" cy="120040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508146" y="6883823"/>
            <a:ext cx="1111556" cy="8317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683225" y="6882511"/>
            <a:ext cx="1735932" cy="84305"/>
          </a:xfrm>
          <a:prstGeom prst="rect">
            <a:avLst/>
          </a:prstGeom>
        </p:spPr>
      </p:pic>
      <p:sp>
        <p:nvSpPr>
          <p:cNvPr id="135" name="bg object 135"/>
          <p:cNvSpPr/>
          <p:nvPr/>
        </p:nvSpPr>
        <p:spPr>
          <a:xfrm>
            <a:off x="4483875" y="6883209"/>
            <a:ext cx="95885" cy="65405"/>
          </a:xfrm>
          <a:custGeom>
            <a:avLst/>
            <a:gdLst/>
            <a:ahLst/>
            <a:cxnLst/>
            <a:rect l="l" t="t" r="r" b="b"/>
            <a:pathLst>
              <a:path w="95885" h="65404">
                <a:moveTo>
                  <a:pt x="26073" y="0"/>
                </a:moveTo>
                <a:lnTo>
                  <a:pt x="0" y="0"/>
                </a:lnTo>
                <a:lnTo>
                  <a:pt x="0" y="65290"/>
                </a:lnTo>
                <a:lnTo>
                  <a:pt x="4064" y="65290"/>
                </a:lnTo>
                <a:lnTo>
                  <a:pt x="4064" y="4648"/>
                </a:lnTo>
                <a:lnTo>
                  <a:pt x="26073" y="4648"/>
                </a:lnTo>
                <a:lnTo>
                  <a:pt x="26073" y="0"/>
                </a:lnTo>
                <a:close/>
              </a:path>
              <a:path w="95885" h="65404">
                <a:moveTo>
                  <a:pt x="95694" y="39928"/>
                </a:moveTo>
                <a:lnTo>
                  <a:pt x="38544" y="39928"/>
                </a:lnTo>
                <a:lnTo>
                  <a:pt x="38544" y="45529"/>
                </a:lnTo>
                <a:lnTo>
                  <a:pt x="95694" y="45529"/>
                </a:lnTo>
                <a:lnTo>
                  <a:pt x="95694" y="39928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bg object 13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606861" y="6884093"/>
            <a:ext cx="357662" cy="82735"/>
          </a:xfrm>
          <a:prstGeom prst="rect">
            <a:avLst/>
          </a:prstGeom>
        </p:spPr>
      </p:pic>
      <p:sp>
        <p:nvSpPr>
          <p:cNvPr id="137" name="bg object 137"/>
          <p:cNvSpPr/>
          <p:nvPr/>
        </p:nvSpPr>
        <p:spPr>
          <a:xfrm>
            <a:off x="4983988" y="6881177"/>
            <a:ext cx="774700" cy="89535"/>
          </a:xfrm>
          <a:custGeom>
            <a:avLst/>
            <a:gdLst/>
            <a:ahLst/>
            <a:cxnLst/>
            <a:rect l="l" t="t" r="r" b="b"/>
            <a:pathLst>
              <a:path w="774700" h="89534">
                <a:moveTo>
                  <a:pt x="26073" y="20370"/>
                </a:moveTo>
                <a:lnTo>
                  <a:pt x="22009" y="20370"/>
                </a:lnTo>
                <a:lnTo>
                  <a:pt x="22009" y="80949"/>
                </a:lnTo>
                <a:lnTo>
                  <a:pt x="0" y="80949"/>
                </a:lnTo>
                <a:lnTo>
                  <a:pt x="0" y="85661"/>
                </a:lnTo>
                <a:lnTo>
                  <a:pt x="26073" y="85661"/>
                </a:lnTo>
                <a:lnTo>
                  <a:pt x="26073" y="20370"/>
                </a:lnTo>
                <a:close/>
              </a:path>
              <a:path w="774700" h="89534">
                <a:moveTo>
                  <a:pt x="112712" y="2032"/>
                </a:moveTo>
                <a:lnTo>
                  <a:pt x="86639" y="2032"/>
                </a:lnTo>
                <a:lnTo>
                  <a:pt x="86639" y="67322"/>
                </a:lnTo>
                <a:lnTo>
                  <a:pt x="90703" y="67322"/>
                </a:lnTo>
                <a:lnTo>
                  <a:pt x="90703" y="6680"/>
                </a:lnTo>
                <a:lnTo>
                  <a:pt x="112712" y="6680"/>
                </a:lnTo>
                <a:lnTo>
                  <a:pt x="112712" y="2032"/>
                </a:lnTo>
                <a:close/>
              </a:path>
              <a:path w="774700" h="89534">
                <a:moveTo>
                  <a:pt x="158851" y="84747"/>
                </a:moveTo>
                <a:lnTo>
                  <a:pt x="114617" y="84747"/>
                </a:lnTo>
                <a:lnTo>
                  <a:pt x="114617" y="89192"/>
                </a:lnTo>
                <a:lnTo>
                  <a:pt x="158851" y="89192"/>
                </a:lnTo>
                <a:lnTo>
                  <a:pt x="158851" y="84747"/>
                </a:lnTo>
                <a:close/>
              </a:path>
              <a:path w="774700" h="89534">
                <a:moveTo>
                  <a:pt x="234365" y="2933"/>
                </a:moveTo>
                <a:lnTo>
                  <a:pt x="229666" y="2933"/>
                </a:lnTo>
                <a:lnTo>
                  <a:pt x="223989" y="10223"/>
                </a:lnTo>
                <a:lnTo>
                  <a:pt x="219214" y="19773"/>
                </a:lnTo>
                <a:lnTo>
                  <a:pt x="215925" y="31242"/>
                </a:lnTo>
                <a:lnTo>
                  <a:pt x="214706" y="44310"/>
                </a:lnTo>
                <a:lnTo>
                  <a:pt x="215925" y="57353"/>
                </a:lnTo>
                <a:lnTo>
                  <a:pt x="219214" y="68808"/>
                </a:lnTo>
                <a:lnTo>
                  <a:pt x="223989" y="78359"/>
                </a:lnTo>
                <a:lnTo>
                  <a:pt x="229666" y="85661"/>
                </a:lnTo>
                <a:lnTo>
                  <a:pt x="234365" y="85661"/>
                </a:lnTo>
                <a:lnTo>
                  <a:pt x="234365" y="85204"/>
                </a:lnTo>
                <a:lnTo>
                  <a:pt x="228434" y="78105"/>
                </a:lnTo>
                <a:lnTo>
                  <a:pt x="223494" y="68719"/>
                </a:lnTo>
                <a:lnTo>
                  <a:pt x="220116" y="57365"/>
                </a:lnTo>
                <a:lnTo>
                  <a:pt x="218859" y="44310"/>
                </a:lnTo>
                <a:lnTo>
                  <a:pt x="220078" y="31457"/>
                </a:lnTo>
                <a:lnTo>
                  <a:pt x="223418" y="20129"/>
                </a:lnTo>
                <a:lnTo>
                  <a:pt x="228346" y="10655"/>
                </a:lnTo>
                <a:lnTo>
                  <a:pt x="234365" y="3378"/>
                </a:lnTo>
                <a:lnTo>
                  <a:pt x="234365" y="2933"/>
                </a:lnTo>
                <a:close/>
              </a:path>
              <a:path w="774700" h="89534">
                <a:moveTo>
                  <a:pt x="278688" y="29794"/>
                </a:moveTo>
                <a:lnTo>
                  <a:pt x="271094" y="28829"/>
                </a:lnTo>
                <a:lnTo>
                  <a:pt x="268871" y="44272"/>
                </a:lnTo>
                <a:lnTo>
                  <a:pt x="264604" y="58115"/>
                </a:lnTo>
                <a:lnTo>
                  <a:pt x="257695" y="69799"/>
                </a:lnTo>
                <a:lnTo>
                  <a:pt x="247535" y="78803"/>
                </a:lnTo>
                <a:lnTo>
                  <a:pt x="249021" y="79781"/>
                </a:lnTo>
                <a:lnTo>
                  <a:pt x="251053" y="81838"/>
                </a:lnTo>
                <a:lnTo>
                  <a:pt x="252145" y="82905"/>
                </a:lnTo>
                <a:lnTo>
                  <a:pt x="262509" y="73317"/>
                </a:lnTo>
                <a:lnTo>
                  <a:pt x="269722" y="60998"/>
                </a:lnTo>
                <a:lnTo>
                  <a:pt x="274345" y="46723"/>
                </a:lnTo>
                <a:lnTo>
                  <a:pt x="276885" y="31305"/>
                </a:lnTo>
                <a:lnTo>
                  <a:pt x="277901" y="31127"/>
                </a:lnTo>
                <a:lnTo>
                  <a:pt x="278612" y="30518"/>
                </a:lnTo>
                <a:lnTo>
                  <a:pt x="278688" y="29794"/>
                </a:lnTo>
                <a:close/>
              </a:path>
              <a:path w="774700" h="89534">
                <a:moveTo>
                  <a:pt x="309219" y="13601"/>
                </a:moveTo>
                <a:lnTo>
                  <a:pt x="304292" y="10668"/>
                </a:lnTo>
                <a:lnTo>
                  <a:pt x="303428" y="11112"/>
                </a:lnTo>
                <a:lnTo>
                  <a:pt x="244398" y="11112"/>
                </a:lnTo>
                <a:lnTo>
                  <a:pt x="244398" y="17170"/>
                </a:lnTo>
                <a:lnTo>
                  <a:pt x="300456" y="17170"/>
                </a:lnTo>
                <a:lnTo>
                  <a:pt x="298069" y="22656"/>
                </a:lnTo>
                <a:lnTo>
                  <a:pt x="297954" y="22923"/>
                </a:lnTo>
                <a:lnTo>
                  <a:pt x="294347" y="28829"/>
                </a:lnTo>
                <a:lnTo>
                  <a:pt x="289991" y="34302"/>
                </a:lnTo>
                <a:lnTo>
                  <a:pt x="284873" y="39217"/>
                </a:lnTo>
                <a:lnTo>
                  <a:pt x="286296" y="40106"/>
                </a:lnTo>
                <a:lnTo>
                  <a:pt x="288480" y="41719"/>
                </a:lnTo>
                <a:lnTo>
                  <a:pt x="289648" y="42862"/>
                </a:lnTo>
                <a:lnTo>
                  <a:pt x="295160" y="36982"/>
                </a:lnTo>
                <a:lnTo>
                  <a:pt x="300189" y="30213"/>
                </a:lnTo>
                <a:lnTo>
                  <a:pt x="304596" y="22656"/>
                </a:lnTo>
                <a:lnTo>
                  <a:pt x="308203" y="14414"/>
                </a:lnTo>
                <a:lnTo>
                  <a:pt x="308597" y="14236"/>
                </a:lnTo>
                <a:lnTo>
                  <a:pt x="309079" y="13970"/>
                </a:lnTo>
                <a:lnTo>
                  <a:pt x="309219" y="13601"/>
                </a:lnTo>
                <a:close/>
              </a:path>
              <a:path w="774700" h="89534">
                <a:moveTo>
                  <a:pt x="350875" y="24892"/>
                </a:moveTo>
                <a:lnTo>
                  <a:pt x="345795" y="21412"/>
                </a:lnTo>
                <a:lnTo>
                  <a:pt x="339953" y="18161"/>
                </a:lnTo>
                <a:lnTo>
                  <a:pt x="333679" y="15201"/>
                </a:lnTo>
                <a:lnTo>
                  <a:pt x="327406" y="12712"/>
                </a:lnTo>
                <a:lnTo>
                  <a:pt x="324853" y="18161"/>
                </a:lnTo>
                <a:lnTo>
                  <a:pt x="325158" y="18161"/>
                </a:lnTo>
                <a:lnTo>
                  <a:pt x="331050" y="20662"/>
                </a:lnTo>
                <a:lnTo>
                  <a:pt x="337299" y="23736"/>
                </a:lnTo>
                <a:lnTo>
                  <a:pt x="342950" y="27000"/>
                </a:lnTo>
                <a:lnTo>
                  <a:pt x="347776" y="30403"/>
                </a:lnTo>
                <a:lnTo>
                  <a:pt x="350697" y="24892"/>
                </a:lnTo>
                <a:lnTo>
                  <a:pt x="350875" y="24892"/>
                </a:lnTo>
                <a:close/>
              </a:path>
              <a:path w="774700" h="89534">
                <a:moveTo>
                  <a:pt x="387858" y="25869"/>
                </a:moveTo>
                <a:lnTo>
                  <a:pt x="386207" y="24892"/>
                </a:lnTo>
                <a:lnTo>
                  <a:pt x="384416" y="23736"/>
                </a:lnTo>
                <a:lnTo>
                  <a:pt x="382765" y="22225"/>
                </a:lnTo>
                <a:lnTo>
                  <a:pt x="374015" y="39395"/>
                </a:lnTo>
                <a:lnTo>
                  <a:pt x="361835" y="53873"/>
                </a:lnTo>
                <a:lnTo>
                  <a:pt x="346202" y="65557"/>
                </a:lnTo>
                <a:lnTo>
                  <a:pt x="327101" y="74358"/>
                </a:lnTo>
                <a:lnTo>
                  <a:pt x="331330" y="81280"/>
                </a:lnTo>
                <a:lnTo>
                  <a:pt x="331876" y="80937"/>
                </a:lnTo>
                <a:lnTo>
                  <a:pt x="332346" y="80035"/>
                </a:lnTo>
                <a:lnTo>
                  <a:pt x="332422" y="79248"/>
                </a:lnTo>
                <a:lnTo>
                  <a:pt x="350901" y="70104"/>
                </a:lnTo>
                <a:lnTo>
                  <a:pt x="366420" y="57937"/>
                </a:lnTo>
                <a:lnTo>
                  <a:pt x="378802" y="43091"/>
                </a:lnTo>
                <a:lnTo>
                  <a:pt x="387858" y="25869"/>
                </a:lnTo>
                <a:close/>
              </a:path>
              <a:path w="774700" h="89534">
                <a:moveTo>
                  <a:pt x="458177" y="20980"/>
                </a:moveTo>
                <a:lnTo>
                  <a:pt x="454139" y="18846"/>
                </a:lnTo>
                <a:lnTo>
                  <a:pt x="453644" y="18580"/>
                </a:lnTo>
                <a:lnTo>
                  <a:pt x="452932" y="18846"/>
                </a:lnTo>
                <a:lnTo>
                  <a:pt x="427570" y="18846"/>
                </a:lnTo>
                <a:lnTo>
                  <a:pt x="429006" y="15748"/>
                </a:lnTo>
                <a:lnTo>
                  <a:pt x="430441" y="12280"/>
                </a:lnTo>
                <a:lnTo>
                  <a:pt x="431507" y="9156"/>
                </a:lnTo>
                <a:lnTo>
                  <a:pt x="432257" y="9156"/>
                </a:lnTo>
                <a:lnTo>
                  <a:pt x="432498" y="9093"/>
                </a:lnTo>
                <a:lnTo>
                  <a:pt x="433438" y="8801"/>
                </a:lnTo>
                <a:lnTo>
                  <a:pt x="433755" y="7810"/>
                </a:lnTo>
                <a:lnTo>
                  <a:pt x="426478" y="5435"/>
                </a:lnTo>
                <a:lnTo>
                  <a:pt x="422198" y="16789"/>
                </a:lnTo>
                <a:lnTo>
                  <a:pt x="416585" y="27635"/>
                </a:lnTo>
                <a:lnTo>
                  <a:pt x="409956" y="37287"/>
                </a:lnTo>
                <a:lnTo>
                  <a:pt x="402590" y="45097"/>
                </a:lnTo>
                <a:lnTo>
                  <a:pt x="403847" y="46062"/>
                </a:lnTo>
                <a:lnTo>
                  <a:pt x="406044" y="48018"/>
                </a:lnTo>
                <a:lnTo>
                  <a:pt x="406984" y="49085"/>
                </a:lnTo>
                <a:lnTo>
                  <a:pt x="411670" y="44196"/>
                </a:lnTo>
                <a:lnTo>
                  <a:pt x="416318" y="38315"/>
                </a:lnTo>
                <a:lnTo>
                  <a:pt x="420624" y="31826"/>
                </a:lnTo>
                <a:lnTo>
                  <a:pt x="424599" y="24803"/>
                </a:lnTo>
                <a:lnTo>
                  <a:pt x="450430" y="24803"/>
                </a:lnTo>
                <a:lnTo>
                  <a:pt x="448322" y="32918"/>
                </a:lnTo>
                <a:lnTo>
                  <a:pt x="445033" y="41452"/>
                </a:lnTo>
                <a:lnTo>
                  <a:pt x="441045" y="48399"/>
                </a:lnTo>
                <a:lnTo>
                  <a:pt x="435089" y="44818"/>
                </a:lnTo>
                <a:lnTo>
                  <a:pt x="428980" y="41719"/>
                </a:lnTo>
                <a:lnTo>
                  <a:pt x="423265" y="39319"/>
                </a:lnTo>
                <a:lnTo>
                  <a:pt x="420217" y="44196"/>
                </a:lnTo>
                <a:lnTo>
                  <a:pt x="425919" y="46609"/>
                </a:lnTo>
                <a:lnTo>
                  <a:pt x="431952" y="49911"/>
                </a:lnTo>
                <a:lnTo>
                  <a:pt x="437756" y="53555"/>
                </a:lnTo>
                <a:lnTo>
                  <a:pt x="432054" y="61163"/>
                </a:lnTo>
                <a:lnTo>
                  <a:pt x="425615" y="67932"/>
                </a:lnTo>
                <a:lnTo>
                  <a:pt x="418376" y="73799"/>
                </a:lnTo>
                <a:lnTo>
                  <a:pt x="410273" y="78701"/>
                </a:lnTo>
                <a:lnTo>
                  <a:pt x="411670" y="79768"/>
                </a:lnTo>
                <a:lnTo>
                  <a:pt x="413715" y="81902"/>
                </a:lnTo>
                <a:lnTo>
                  <a:pt x="414502" y="83413"/>
                </a:lnTo>
                <a:lnTo>
                  <a:pt x="422897" y="78181"/>
                </a:lnTo>
                <a:lnTo>
                  <a:pt x="430301" y="71958"/>
                </a:lnTo>
                <a:lnTo>
                  <a:pt x="436841" y="64795"/>
                </a:lnTo>
                <a:lnTo>
                  <a:pt x="442607" y="56756"/>
                </a:lnTo>
                <a:lnTo>
                  <a:pt x="445897" y="58966"/>
                </a:lnTo>
                <a:lnTo>
                  <a:pt x="450189" y="61912"/>
                </a:lnTo>
                <a:lnTo>
                  <a:pt x="453021" y="64389"/>
                </a:lnTo>
                <a:lnTo>
                  <a:pt x="456311" y="58610"/>
                </a:lnTo>
                <a:lnTo>
                  <a:pt x="453961" y="56756"/>
                </a:lnTo>
                <a:lnTo>
                  <a:pt x="453402" y="56311"/>
                </a:lnTo>
                <a:lnTo>
                  <a:pt x="445897" y="51320"/>
                </a:lnTo>
                <a:lnTo>
                  <a:pt x="456412" y="24803"/>
                </a:lnTo>
                <a:lnTo>
                  <a:pt x="457238" y="21971"/>
                </a:lnTo>
                <a:lnTo>
                  <a:pt x="457708" y="21704"/>
                </a:lnTo>
                <a:lnTo>
                  <a:pt x="458101" y="21526"/>
                </a:lnTo>
                <a:lnTo>
                  <a:pt x="458177" y="20980"/>
                </a:lnTo>
                <a:close/>
              </a:path>
              <a:path w="774700" h="89534">
                <a:moveTo>
                  <a:pt x="461391" y="15748"/>
                </a:moveTo>
                <a:lnTo>
                  <a:pt x="459054" y="11899"/>
                </a:lnTo>
                <a:lnTo>
                  <a:pt x="454660" y="6578"/>
                </a:lnTo>
                <a:lnTo>
                  <a:pt x="450977" y="3276"/>
                </a:lnTo>
                <a:lnTo>
                  <a:pt x="448157" y="6057"/>
                </a:lnTo>
                <a:lnTo>
                  <a:pt x="451612" y="9156"/>
                </a:lnTo>
                <a:lnTo>
                  <a:pt x="456222" y="14935"/>
                </a:lnTo>
                <a:lnTo>
                  <a:pt x="458406" y="18516"/>
                </a:lnTo>
                <a:lnTo>
                  <a:pt x="461391" y="15748"/>
                </a:lnTo>
                <a:close/>
              </a:path>
              <a:path w="774700" h="89534">
                <a:moveTo>
                  <a:pt x="471652" y="12280"/>
                </a:moveTo>
                <a:lnTo>
                  <a:pt x="469290" y="8534"/>
                </a:lnTo>
                <a:lnTo>
                  <a:pt x="464680" y="3276"/>
                </a:lnTo>
                <a:lnTo>
                  <a:pt x="460997" y="0"/>
                </a:lnTo>
                <a:lnTo>
                  <a:pt x="458254" y="2755"/>
                </a:lnTo>
                <a:lnTo>
                  <a:pt x="461632" y="5778"/>
                </a:lnTo>
                <a:lnTo>
                  <a:pt x="466483" y="11290"/>
                </a:lnTo>
                <a:lnTo>
                  <a:pt x="468604" y="14935"/>
                </a:lnTo>
                <a:lnTo>
                  <a:pt x="471652" y="12280"/>
                </a:lnTo>
                <a:close/>
              </a:path>
              <a:path w="774700" h="89534">
                <a:moveTo>
                  <a:pt x="543140" y="39585"/>
                </a:moveTo>
                <a:lnTo>
                  <a:pt x="477774" y="39585"/>
                </a:lnTo>
                <a:lnTo>
                  <a:pt x="478243" y="47574"/>
                </a:lnTo>
                <a:lnTo>
                  <a:pt x="479259" y="47396"/>
                </a:lnTo>
                <a:lnTo>
                  <a:pt x="480275" y="46774"/>
                </a:lnTo>
                <a:lnTo>
                  <a:pt x="480745" y="45885"/>
                </a:lnTo>
                <a:lnTo>
                  <a:pt x="543140" y="45885"/>
                </a:lnTo>
                <a:lnTo>
                  <a:pt x="543140" y="39585"/>
                </a:lnTo>
                <a:close/>
              </a:path>
              <a:path w="774700" h="89534">
                <a:moveTo>
                  <a:pt x="579424" y="19392"/>
                </a:moveTo>
                <a:lnTo>
                  <a:pt x="571512" y="17513"/>
                </a:lnTo>
                <a:lnTo>
                  <a:pt x="568845" y="34137"/>
                </a:lnTo>
                <a:lnTo>
                  <a:pt x="564769" y="49860"/>
                </a:lnTo>
                <a:lnTo>
                  <a:pt x="559523" y="63665"/>
                </a:lnTo>
                <a:lnTo>
                  <a:pt x="553351" y="74536"/>
                </a:lnTo>
                <a:lnTo>
                  <a:pt x="555078" y="75336"/>
                </a:lnTo>
                <a:lnTo>
                  <a:pt x="557199" y="76492"/>
                </a:lnTo>
                <a:lnTo>
                  <a:pt x="558596" y="77736"/>
                </a:lnTo>
                <a:lnTo>
                  <a:pt x="564959" y="66281"/>
                </a:lnTo>
                <a:lnTo>
                  <a:pt x="570255" y="52298"/>
                </a:lnTo>
                <a:lnTo>
                  <a:pt x="574408" y="36779"/>
                </a:lnTo>
                <a:lnTo>
                  <a:pt x="577380" y="20713"/>
                </a:lnTo>
                <a:lnTo>
                  <a:pt x="578472" y="20713"/>
                </a:lnTo>
                <a:lnTo>
                  <a:pt x="579196" y="20091"/>
                </a:lnTo>
                <a:lnTo>
                  <a:pt x="579424" y="19392"/>
                </a:lnTo>
                <a:close/>
              </a:path>
              <a:path w="774700" h="89534">
                <a:moveTo>
                  <a:pt x="617004" y="18846"/>
                </a:moveTo>
                <a:lnTo>
                  <a:pt x="614883" y="14859"/>
                </a:lnTo>
                <a:lnTo>
                  <a:pt x="611060" y="9321"/>
                </a:lnTo>
                <a:lnTo>
                  <a:pt x="607453" y="5676"/>
                </a:lnTo>
                <a:lnTo>
                  <a:pt x="604481" y="8191"/>
                </a:lnTo>
                <a:lnTo>
                  <a:pt x="607771" y="11557"/>
                </a:lnTo>
                <a:lnTo>
                  <a:pt x="611708" y="17170"/>
                </a:lnTo>
                <a:lnTo>
                  <a:pt x="611835" y="17335"/>
                </a:lnTo>
                <a:lnTo>
                  <a:pt x="614032" y="21336"/>
                </a:lnTo>
                <a:lnTo>
                  <a:pt x="617004" y="18846"/>
                </a:lnTo>
                <a:close/>
              </a:path>
              <a:path w="774700" h="89534">
                <a:moveTo>
                  <a:pt x="624522" y="74612"/>
                </a:moveTo>
                <a:lnTo>
                  <a:pt x="620598" y="60934"/>
                </a:lnTo>
                <a:lnTo>
                  <a:pt x="615340" y="45694"/>
                </a:lnTo>
                <a:lnTo>
                  <a:pt x="609307" y="30543"/>
                </a:lnTo>
                <a:lnTo>
                  <a:pt x="603148" y="17335"/>
                </a:lnTo>
                <a:lnTo>
                  <a:pt x="603072" y="17170"/>
                </a:lnTo>
                <a:lnTo>
                  <a:pt x="597979" y="19913"/>
                </a:lnTo>
                <a:lnTo>
                  <a:pt x="604113" y="33616"/>
                </a:lnTo>
                <a:lnTo>
                  <a:pt x="610031" y="48895"/>
                </a:lnTo>
                <a:lnTo>
                  <a:pt x="615124" y="63995"/>
                </a:lnTo>
                <a:lnTo>
                  <a:pt x="618807" y="77190"/>
                </a:lnTo>
                <a:lnTo>
                  <a:pt x="624522" y="74612"/>
                </a:lnTo>
                <a:close/>
              </a:path>
              <a:path w="774700" h="89534">
                <a:moveTo>
                  <a:pt x="627418" y="14135"/>
                </a:moveTo>
                <a:lnTo>
                  <a:pt x="625221" y="10147"/>
                </a:lnTo>
                <a:lnTo>
                  <a:pt x="621309" y="4787"/>
                </a:lnTo>
                <a:lnTo>
                  <a:pt x="617791" y="1066"/>
                </a:lnTo>
                <a:lnTo>
                  <a:pt x="614819" y="3644"/>
                </a:lnTo>
                <a:lnTo>
                  <a:pt x="618096" y="7023"/>
                </a:lnTo>
                <a:lnTo>
                  <a:pt x="622173" y="12725"/>
                </a:lnTo>
                <a:lnTo>
                  <a:pt x="624370" y="16713"/>
                </a:lnTo>
                <a:lnTo>
                  <a:pt x="627418" y="14135"/>
                </a:lnTo>
                <a:close/>
              </a:path>
              <a:path w="774700" h="89534">
                <a:moveTo>
                  <a:pt x="699604" y="39585"/>
                </a:moveTo>
                <a:lnTo>
                  <a:pt x="634238" y="39585"/>
                </a:lnTo>
                <a:lnTo>
                  <a:pt x="634707" y="47574"/>
                </a:lnTo>
                <a:lnTo>
                  <a:pt x="635723" y="47396"/>
                </a:lnTo>
                <a:lnTo>
                  <a:pt x="636739" y="46774"/>
                </a:lnTo>
                <a:lnTo>
                  <a:pt x="637209" y="45885"/>
                </a:lnTo>
                <a:lnTo>
                  <a:pt x="699604" y="45885"/>
                </a:lnTo>
                <a:lnTo>
                  <a:pt x="699604" y="39585"/>
                </a:lnTo>
                <a:close/>
              </a:path>
              <a:path w="774700" h="89534">
                <a:moveTo>
                  <a:pt x="728840" y="44297"/>
                </a:moveTo>
                <a:lnTo>
                  <a:pt x="727621" y="31242"/>
                </a:lnTo>
                <a:lnTo>
                  <a:pt x="724357" y="19773"/>
                </a:lnTo>
                <a:lnTo>
                  <a:pt x="719594" y="10223"/>
                </a:lnTo>
                <a:lnTo>
                  <a:pt x="713892" y="2921"/>
                </a:lnTo>
                <a:lnTo>
                  <a:pt x="709193" y="2921"/>
                </a:lnTo>
                <a:lnTo>
                  <a:pt x="709193" y="3378"/>
                </a:lnTo>
                <a:lnTo>
                  <a:pt x="715111" y="10490"/>
                </a:lnTo>
                <a:lnTo>
                  <a:pt x="720051" y="19862"/>
                </a:lnTo>
                <a:lnTo>
                  <a:pt x="723442" y="31229"/>
                </a:lnTo>
                <a:lnTo>
                  <a:pt x="724700" y="44297"/>
                </a:lnTo>
                <a:lnTo>
                  <a:pt x="723468" y="57124"/>
                </a:lnTo>
                <a:lnTo>
                  <a:pt x="720140" y="68453"/>
                </a:lnTo>
                <a:lnTo>
                  <a:pt x="715213" y="77927"/>
                </a:lnTo>
                <a:lnTo>
                  <a:pt x="709193" y="85204"/>
                </a:lnTo>
                <a:lnTo>
                  <a:pt x="709193" y="85648"/>
                </a:lnTo>
                <a:lnTo>
                  <a:pt x="713892" y="85648"/>
                </a:lnTo>
                <a:lnTo>
                  <a:pt x="719594" y="78346"/>
                </a:lnTo>
                <a:lnTo>
                  <a:pt x="724357" y="68808"/>
                </a:lnTo>
                <a:lnTo>
                  <a:pt x="727621" y="57353"/>
                </a:lnTo>
                <a:lnTo>
                  <a:pt x="728840" y="44297"/>
                </a:lnTo>
                <a:close/>
              </a:path>
              <a:path w="774700" h="89534">
                <a:moveTo>
                  <a:pt x="774382" y="20370"/>
                </a:moveTo>
                <a:lnTo>
                  <a:pt x="770318" y="20370"/>
                </a:lnTo>
                <a:lnTo>
                  <a:pt x="770318" y="80949"/>
                </a:lnTo>
                <a:lnTo>
                  <a:pt x="748309" y="80949"/>
                </a:lnTo>
                <a:lnTo>
                  <a:pt x="748309" y="85661"/>
                </a:lnTo>
                <a:lnTo>
                  <a:pt x="774382" y="85661"/>
                </a:lnTo>
                <a:lnTo>
                  <a:pt x="774382" y="2037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" name="bg object 138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818944" y="6883202"/>
            <a:ext cx="89349" cy="77127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5941923" y="6884093"/>
            <a:ext cx="201207" cy="82735"/>
          </a:xfrm>
          <a:prstGeom prst="rect">
            <a:avLst/>
          </a:prstGeom>
        </p:spPr>
      </p:pic>
      <p:sp>
        <p:nvSpPr>
          <p:cNvPr id="140" name="bg object 140"/>
          <p:cNvSpPr/>
          <p:nvPr/>
        </p:nvSpPr>
        <p:spPr>
          <a:xfrm>
            <a:off x="6162597" y="6901537"/>
            <a:ext cx="26670" cy="65405"/>
          </a:xfrm>
          <a:custGeom>
            <a:avLst/>
            <a:gdLst/>
            <a:ahLst/>
            <a:cxnLst/>
            <a:rect l="l" t="t" r="r" b="b"/>
            <a:pathLst>
              <a:path w="26670" h="65404">
                <a:moveTo>
                  <a:pt x="26073" y="0"/>
                </a:moveTo>
                <a:lnTo>
                  <a:pt x="22009" y="0"/>
                </a:lnTo>
                <a:lnTo>
                  <a:pt x="22009" y="60578"/>
                </a:lnTo>
                <a:lnTo>
                  <a:pt x="0" y="60578"/>
                </a:lnTo>
                <a:lnTo>
                  <a:pt x="0" y="65290"/>
                </a:lnTo>
                <a:lnTo>
                  <a:pt x="26073" y="65290"/>
                </a:lnTo>
                <a:lnTo>
                  <a:pt x="2607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bg object 141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6249243" y="6883202"/>
            <a:ext cx="67983" cy="77115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376216" y="6881867"/>
            <a:ext cx="201194" cy="84961"/>
          </a:xfrm>
          <a:prstGeom prst="rect">
            <a:avLst/>
          </a:prstGeom>
        </p:spPr>
      </p:pic>
      <p:sp>
        <p:nvSpPr>
          <p:cNvPr id="143" name="bg object 143"/>
          <p:cNvSpPr/>
          <p:nvPr/>
        </p:nvSpPr>
        <p:spPr>
          <a:xfrm>
            <a:off x="6596877" y="6901537"/>
            <a:ext cx="26670" cy="65405"/>
          </a:xfrm>
          <a:custGeom>
            <a:avLst/>
            <a:gdLst/>
            <a:ahLst/>
            <a:cxnLst/>
            <a:rect l="l" t="t" r="r" b="b"/>
            <a:pathLst>
              <a:path w="26670" h="65404">
                <a:moveTo>
                  <a:pt x="26073" y="0"/>
                </a:moveTo>
                <a:lnTo>
                  <a:pt x="22009" y="0"/>
                </a:lnTo>
                <a:lnTo>
                  <a:pt x="22009" y="60578"/>
                </a:lnTo>
                <a:lnTo>
                  <a:pt x="0" y="60578"/>
                </a:lnTo>
                <a:lnTo>
                  <a:pt x="0" y="65290"/>
                </a:lnTo>
                <a:lnTo>
                  <a:pt x="26073" y="65290"/>
                </a:lnTo>
                <a:lnTo>
                  <a:pt x="2607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4" name="bg object 144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6678236" y="6882958"/>
            <a:ext cx="146593" cy="82454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81031" y="7362953"/>
            <a:ext cx="137083" cy="137071"/>
          </a:xfrm>
          <a:prstGeom prst="rect">
            <a:avLst/>
          </a:prstGeom>
        </p:spPr>
      </p:pic>
      <p:sp>
        <p:nvSpPr>
          <p:cNvPr id="146" name="bg object 146"/>
          <p:cNvSpPr/>
          <p:nvPr/>
        </p:nvSpPr>
        <p:spPr>
          <a:xfrm>
            <a:off x="1845170" y="7360653"/>
            <a:ext cx="593090" cy="142240"/>
          </a:xfrm>
          <a:custGeom>
            <a:avLst/>
            <a:gdLst/>
            <a:ahLst/>
            <a:cxnLst/>
            <a:rect l="l" t="t" r="r" b="b"/>
            <a:pathLst>
              <a:path w="593089" h="142240">
                <a:moveTo>
                  <a:pt x="144551" y="107708"/>
                </a:moveTo>
                <a:lnTo>
                  <a:pt x="126415" y="96481"/>
                </a:lnTo>
                <a:lnTo>
                  <a:pt x="109766" y="81356"/>
                </a:lnTo>
                <a:lnTo>
                  <a:pt x="95300" y="63373"/>
                </a:lnTo>
                <a:lnTo>
                  <a:pt x="83781" y="43586"/>
                </a:lnTo>
                <a:lnTo>
                  <a:pt x="139369" y="43586"/>
                </a:lnTo>
                <a:lnTo>
                  <a:pt x="139369" y="33223"/>
                </a:lnTo>
                <a:lnTo>
                  <a:pt x="77216" y="33223"/>
                </a:lnTo>
                <a:lnTo>
                  <a:pt x="77216" y="3200"/>
                </a:lnTo>
                <a:lnTo>
                  <a:pt x="79349" y="2908"/>
                </a:lnTo>
                <a:lnTo>
                  <a:pt x="80111" y="2133"/>
                </a:lnTo>
                <a:lnTo>
                  <a:pt x="80276" y="1066"/>
                </a:lnTo>
                <a:lnTo>
                  <a:pt x="66560" y="330"/>
                </a:lnTo>
                <a:lnTo>
                  <a:pt x="66560" y="33223"/>
                </a:lnTo>
                <a:lnTo>
                  <a:pt x="5029" y="33223"/>
                </a:lnTo>
                <a:lnTo>
                  <a:pt x="5029" y="43586"/>
                </a:lnTo>
                <a:lnTo>
                  <a:pt x="60007" y="43586"/>
                </a:lnTo>
                <a:lnTo>
                  <a:pt x="48399" y="63449"/>
                </a:lnTo>
                <a:lnTo>
                  <a:pt x="33997" y="81635"/>
                </a:lnTo>
                <a:lnTo>
                  <a:pt x="17602" y="97053"/>
                </a:lnTo>
                <a:lnTo>
                  <a:pt x="0" y="108623"/>
                </a:lnTo>
                <a:lnTo>
                  <a:pt x="2286" y="110604"/>
                </a:lnTo>
                <a:lnTo>
                  <a:pt x="5486" y="114401"/>
                </a:lnTo>
                <a:lnTo>
                  <a:pt x="7315" y="116979"/>
                </a:lnTo>
                <a:lnTo>
                  <a:pt x="24231" y="105067"/>
                </a:lnTo>
                <a:lnTo>
                  <a:pt x="40132" y="89865"/>
                </a:lnTo>
                <a:lnTo>
                  <a:pt x="54432" y="71996"/>
                </a:lnTo>
                <a:lnTo>
                  <a:pt x="66560" y="52120"/>
                </a:lnTo>
                <a:lnTo>
                  <a:pt x="66560" y="101752"/>
                </a:lnTo>
                <a:lnTo>
                  <a:pt x="35648" y="101752"/>
                </a:lnTo>
                <a:lnTo>
                  <a:pt x="35648" y="112115"/>
                </a:lnTo>
                <a:lnTo>
                  <a:pt x="66560" y="112115"/>
                </a:lnTo>
                <a:lnTo>
                  <a:pt x="66560" y="141668"/>
                </a:lnTo>
                <a:lnTo>
                  <a:pt x="77216" y="141668"/>
                </a:lnTo>
                <a:lnTo>
                  <a:pt x="77216" y="112115"/>
                </a:lnTo>
                <a:lnTo>
                  <a:pt x="107683" y="112115"/>
                </a:lnTo>
                <a:lnTo>
                  <a:pt x="107683" y="101752"/>
                </a:lnTo>
                <a:lnTo>
                  <a:pt x="77216" y="101752"/>
                </a:lnTo>
                <a:lnTo>
                  <a:pt x="77216" y="51790"/>
                </a:lnTo>
                <a:lnTo>
                  <a:pt x="89065" y="71742"/>
                </a:lnTo>
                <a:lnTo>
                  <a:pt x="103289" y="89725"/>
                </a:lnTo>
                <a:lnTo>
                  <a:pt x="119354" y="104952"/>
                </a:lnTo>
                <a:lnTo>
                  <a:pt x="136779" y="116687"/>
                </a:lnTo>
                <a:lnTo>
                  <a:pt x="138607" y="113779"/>
                </a:lnTo>
                <a:lnTo>
                  <a:pt x="141960" y="109842"/>
                </a:lnTo>
                <a:lnTo>
                  <a:pt x="144551" y="107708"/>
                </a:lnTo>
                <a:close/>
              </a:path>
              <a:path w="593089" h="142240">
                <a:moveTo>
                  <a:pt x="213931" y="8077"/>
                </a:moveTo>
                <a:lnTo>
                  <a:pt x="154686" y="8077"/>
                </a:lnTo>
                <a:lnTo>
                  <a:pt x="154686" y="17691"/>
                </a:lnTo>
                <a:lnTo>
                  <a:pt x="174637" y="17691"/>
                </a:lnTo>
                <a:lnTo>
                  <a:pt x="170967" y="38290"/>
                </a:lnTo>
                <a:lnTo>
                  <a:pt x="166065" y="57454"/>
                </a:lnTo>
                <a:lnTo>
                  <a:pt x="159854" y="74244"/>
                </a:lnTo>
                <a:lnTo>
                  <a:pt x="152247" y="87731"/>
                </a:lnTo>
                <a:lnTo>
                  <a:pt x="153924" y="89712"/>
                </a:lnTo>
                <a:lnTo>
                  <a:pt x="156819" y="93827"/>
                </a:lnTo>
                <a:lnTo>
                  <a:pt x="158038" y="96113"/>
                </a:lnTo>
                <a:lnTo>
                  <a:pt x="161391" y="91694"/>
                </a:lnTo>
                <a:lnTo>
                  <a:pt x="164287" y="86512"/>
                </a:lnTo>
                <a:lnTo>
                  <a:pt x="167017" y="80886"/>
                </a:lnTo>
                <a:lnTo>
                  <a:pt x="167017" y="133121"/>
                </a:lnTo>
                <a:lnTo>
                  <a:pt x="176161" y="133121"/>
                </a:lnTo>
                <a:lnTo>
                  <a:pt x="176161" y="119722"/>
                </a:lnTo>
                <a:lnTo>
                  <a:pt x="208305" y="119722"/>
                </a:lnTo>
                <a:lnTo>
                  <a:pt x="208305" y="110426"/>
                </a:lnTo>
                <a:lnTo>
                  <a:pt x="208305" y="63817"/>
                </a:lnTo>
                <a:lnTo>
                  <a:pt x="208305" y="54533"/>
                </a:lnTo>
                <a:lnTo>
                  <a:pt x="199009" y="54533"/>
                </a:lnTo>
                <a:lnTo>
                  <a:pt x="199009" y="63817"/>
                </a:lnTo>
                <a:lnTo>
                  <a:pt x="199009" y="110426"/>
                </a:lnTo>
                <a:lnTo>
                  <a:pt x="176161" y="110426"/>
                </a:lnTo>
                <a:lnTo>
                  <a:pt x="176161" y="80886"/>
                </a:lnTo>
                <a:lnTo>
                  <a:pt x="176161" y="63817"/>
                </a:lnTo>
                <a:lnTo>
                  <a:pt x="199009" y="63817"/>
                </a:lnTo>
                <a:lnTo>
                  <a:pt x="199009" y="54533"/>
                </a:lnTo>
                <a:lnTo>
                  <a:pt x="176618" y="54533"/>
                </a:lnTo>
                <a:lnTo>
                  <a:pt x="178981" y="45605"/>
                </a:lnTo>
                <a:lnTo>
                  <a:pt x="181089" y="36449"/>
                </a:lnTo>
                <a:lnTo>
                  <a:pt x="182930" y="27114"/>
                </a:lnTo>
                <a:lnTo>
                  <a:pt x="184543" y="17691"/>
                </a:lnTo>
                <a:lnTo>
                  <a:pt x="213931" y="17691"/>
                </a:lnTo>
                <a:lnTo>
                  <a:pt x="213931" y="8077"/>
                </a:lnTo>
                <a:close/>
              </a:path>
              <a:path w="593089" h="142240">
                <a:moveTo>
                  <a:pt x="295427" y="64884"/>
                </a:moveTo>
                <a:lnTo>
                  <a:pt x="276390" y="64884"/>
                </a:lnTo>
                <a:lnTo>
                  <a:pt x="276390" y="17208"/>
                </a:lnTo>
                <a:lnTo>
                  <a:pt x="292531" y="17208"/>
                </a:lnTo>
                <a:lnTo>
                  <a:pt x="292531" y="7607"/>
                </a:lnTo>
                <a:lnTo>
                  <a:pt x="266636" y="7607"/>
                </a:lnTo>
                <a:lnTo>
                  <a:pt x="266636" y="17208"/>
                </a:lnTo>
                <a:lnTo>
                  <a:pt x="266636" y="64884"/>
                </a:lnTo>
                <a:lnTo>
                  <a:pt x="242417" y="64884"/>
                </a:lnTo>
                <a:lnTo>
                  <a:pt x="242417" y="17208"/>
                </a:lnTo>
                <a:lnTo>
                  <a:pt x="266636" y="17208"/>
                </a:lnTo>
                <a:lnTo>
                  <a:pt x="266636" y="7607"/>
                </a:lnTo>
                <a:lnTo>
                  <a:pt x="217893" y="7607"/>
                </a:lnTo>
                <a:lnTo>
                  <a:pt x="217893" y="17208"/>
                </a:lnTo>
                <a:lnTo>
                  <a:pt x="232676" y="17208"/>
                </a:lnTo>
                <a:lnTo>
                  <a:pt x="232676" y="64884"/>
                </a:lnTo>
                <a:lnTo>
                  <a:pt x="213182" y="64884"/>
                </a:lnTo>
                <a:lnTo>
                  <a:pt x="213182" y="74625"/>
                </a:lnTo>
                <a:lnTo>
                  <a:pt x="232359" y="74625"/>
                </a:lnTo>
                <a:lnTo>
                  <a:pt x="230543" y="90995"/>
                </a:lnTo>
                <a:lnTo>
                  <a:pt x="225933" y="107162"/>
                </a:lnTo>
                <a:lnTo>
                  <a:pt x="217373" y="122415"/>
                </a:lnTo>
                <a:lnTo>
                  <a:pt x="203733" y="136017"/>
                </a:lnTo>
                <a:lnTo>
                  <a:pt x="206324" y="137388"/>
                </a:lnTo>
                <a:lnTo>
                  <a:pt x="209981" y="140284"/>
                </a:lnTo>
                <a:lnTo>
                  <a:pt x="211810" y="141947"/>
                </a:lnTo>
                <a:lnTo>
                  <a:pt x="226288" y="127203"/>
                </a:lnTo>
                <a:lnTo>
                  <a:pt x="235369" y="110591"/>
                </a:lnTo>
                <a:lnTo>
                  <a:pt x="240284" y="92837"/>
                </a:lnTo>
                <a:lnTo>
                  <a:pt x="242265" y="74625"/>
                </a:lnTo>
                <a:lnTo>
                  <a:pt x="266636" y="74625"/>
                </a:lnTo>
                <a:lnTo>
                  <a:pt x="266636" y="141655"/>
                </a:lnTo>
                <a:lnTo>
                  <a:pt x="276390" y="141655"/>
                </a:lnTo>
                <a:lnTo>
                  <a:pt x="276390" y="74625"/>
                </a:lnTo>
                <a:lnTo>
                  <a:pt x="295427" y="74625"/>
                </a:lnTo>
                <a:lnTo>
                  <a:pt x="295427" y="64884"/>
                </a:lnTo>
                <a:close/>
              </a:path>
              <a:path w="593089" h="142240">
                <a:moveTo>
                  <a:pt x="348361" y="4889"/>
                </a:moveTo>
                <a:lnTo>
                  <a:pt x="336334" y="1066"/>
                </a:lnTo>
                <a:lnTo>
                  <a:pt x="329704" y="20561"/>
                </a:lnTo>
                <a:lnTo>
                  <a:pt x="321627" y="39230"/>
                </a:lnTo>
                <a:lnTo>
                  <a:pt x="312483" y="56057"/>
                </a:lnTo>
                <a:lnTo>
                  <a:pt x="302818" y="69773"/>
                </a:lnTo>
                <a:lnTo>
                  <a:pt x="304342" y="72059"/>
                </a:lnTo>
                <a:lnTo>
                  <a:pt x="306692" y="77089"/>
                </a:lnTo>
                <a:lnTo>
                  <a:pt x="307835" y="79667"/>
                </a:lnTo>
                <a:lnTo>
                  <a:pt x="312000" y="74180"/>
                </a:lnTo>
                <a:lnTo>
                  <a:pt x="316064" y="68237"/>
                </a:lnTo>
                <a:lnTo>
                  <a:pt x="320001" y="61912"/>
                </a:lnTo>
                <a:lnTo>
                  <a:pt x="323837" y="55283"/>
                </a:lnTo>
                <a:lnTo>
                  <a:pt x="323837" y="141808"/>
                </a:lnTo>
                <a:lnTo>
                  <a:pt x="333730" y="141808"/>
                </a:lnTo>
                <a:lnTo>
                  <a:pt x="333730" y="55283"/>
                </a:lnTo>
                <a:lnTo>
                  <a:pt x="333730" y="39763"/>
                </a:lnTo>
                <a:lnTo>
                  <a:pt x="335559" y="39458"/>
                </a:lnTo>
                <a:lnTo>
                  <a:pt x="336334" y="38849"/>
                </a:lnTo>
                <a:lnTo>
                  <a:pt x="336524" y="38150"/>
                </a:lnTo>
                <a:lnTo>
                  <a:pt x="336626" y="37782"/>
                </a:lnTo>
                <a:lnTo>
                  <a:pt x="333133" y="36715"/>
                </a:lnTo>
                <a:lnTo>
                  <a:pt x="336346" y="29324"/>
                </a:lnTo>
                <a:lnTo>
                  <a:pt x="339394" y="21805"/>
                </a:lnTo>
                <a:lnTo>
                  <a:pt x="342226" y="14198"/>
                </a:lnTo>
                <a:lnTo>
                  <a:pt x="344855" y="6553"/>
                </a:lnTo>
                <a:lnTo>
                  <a:pt x="346837" y="6553"/>
                </a:lnTo>
                <a:lnTo>
                  <a:pt x="347903" y="5956"/>
                </a:lnTo>
                <a:lnTo>
                  <a:pt x="348297" y="5029"/>
                </a:lnTo>
                <a:lnTo>
                  <a:pt x="348361" y="4889"/>
                </a:lnTo>
                <a:close/>
              </a:path>
              <a:path w="593089" h="142240">
                <a:moveTo>
                  <a:pt x="359473" y="18897"/>
                </a:moveTo>
                <a:lnTo>
                  <a:pt x="347446" y="18135"/>
                </a:lnTo>
                <a:lnTo>
                  <a:pt x="347446" y="115760"/>
                </a:lnTo>
                <a:lnTo>
                  <a:pt x="356577" y="115760"/>
                </a:lnTo>
                <a:lnTo>
                  <a:pt x="356577" y="20878"/>
                </a:lnTo>
                <a:lnTo>
                  <a:pt x="358559" y="20561"/>
                </a:lnTo>
                <a:lnTo>
                  <a:pt x="359333" y="19812"/>
                </a:lnTo>
                <a:lnTo>
                  <a:pt x="359473" y="18897"/>
                </a:lnTo>
                <a:close/>
              </a:path>
              <a:path w="593089" h="142240">
                <a:moveTo>
                  <a:pt x="417360" y="73888"/>
                </a:moveTo>
                <a:lnTo>
                  <a:pt x="407466" y="70231"/>
                </a:lnTo>
                <a:lnTo>
                  <a:pt x="406869" y="70688"/>
                </a:lnTo>
                <a:lnTo>
                  <a:pt x="399935" y="76212"/>
                </a:lnTo>
                <a:lnTo>
                  <a:pt x="390525" y="81699"/>
                </a:lnTo>
                <a:lnTo>
                  <a:pt x="380060" y="86423"/>
                </a:lnTo>
                <a:lnTo>
                  <a:pt x="369379" y="90182"/>
                </a:lnTo>
                <a:lnTo>
                  <a:pt x="371360" y="91846"/>
                </a:lnTo>
                <a:lnTo>
                  <a:pt x="373951" y="94449"/>
                </a:lnTo>
                <a:lnTo>
                  <a:pt x="375323" y="96418"/>
                </a:lnTo>
                <a:lnTo>
                  <a:pt x="386410" y="92252"/>
                </a:lnTo>
                <a:lnTo>
                  <a:pt x="397217" y="87071"/>
                </a:lnTo>
                <a:lnTo>
                  <a:pt x="406933" y="81241"/>
                </a:lnTo>
                <a:lnTo>
                  <a:pt x="414769" y="75107"/>
                </a:lnTo>
                <a:lnTo>
                  <a:pt x="416140" y="75107"/>
                </a:lnTo>
                <a:lnTo>
                  <a:pt x="416902" y="74637"/>
                </a:lnTo>
                <a:lnTo>
                  <a:pt x="417360" y="73888"/>
                </a:lnTo>
                <a:close/>
              </a:path>
              <a:path w="593089" h="142240">
                <a:moveTo>
                  <a:pt x="432130" y="88646"/>
                </a:moveTo>
                <a:lnTo>
                  <a:pt x="422376" y="85001"/>
                </a:lnTo>
                <a:lnTo>
                  <a:pt x="412737" y="92824"/>
                </a:lnTo>
                <a:lnTo>
                  <a:pt x="400443" y="99669"/>
                </a:lnTo>
                <a:lnTo>
                  <a:pt x="386448" y="105308"/>
                </a:lnTo>
                <a:lnTo>
                  <a:pt x="371665" y="109537"/>
                </a:lnTo>
                <a:lnTo>
                  <a:pt x="373824" y="111531"/>
                </a:lnTo>
                <a:lnTo>
                  <a:pt x="375932" y="114401"/>
                </a:lnTo>
                <a:lnTo>
                  <a:pt x="377304" y="116535"/>
                </a:lnTo>
                <a:lnTo>
                  <a:pt x="392569" y="111531"/>
                </a:lnTo>
                <a:lnTo>
                  <a:pt x="406704" y="105308"/>
                </a:lnTo>
                <a:lnTo>
                  <a:pt x="419519" y="97878"/>
                </a:lnTo>
                <a:lnTo>
                  <a:pt x="429387" y="89865"/>
                </a:lnTo>
                <a:lnTo>
                  <a:pt x="430758" y="89865"/>
                </a:lnTo>
                <a:lnTo>
                  <a:pt x="431673" y="89420"/>
                </a:lnTo>
                <a:lnTo>
                  <a:pt x="432130" y="88646"/>
                </a:lnTo>
                <a:close/>
              </a:path>
              <a:path w="593089" h="142240">
                <a:moveTo>
                  <a:pt x="448437" y="106159"/>
                </a:moveTo>
                <a:lnTo>
                  <a:pt x="437464" y="101917"/>
                </a:lnTo>
                <a:lnTo>
                  <a:pt x="424421" y="112737"/>
                </a:lnTo>
                <a:lnTo>
                  <a:pt x="407022" y="121462"/>
                </a:lnTo>
                <a:lnTo>
                  <a:pt x="386041" y="128206"/>
                </a:lnTo>
                <a:lnTo>
                  <a:pt x="385876" y="128206"/>
                </a:lnTo>
                <a:lnTo>
                  <a:pt x="363435" y="132676"/>
                </a:lnTo>
                <a:lnTo>
                  <a:pt x="365417" y="134962"/>
                </a:lnTo>
                <a:lnTo>
                  <a:pt x="367703" y="138455"/>
                </a:lnTo>
                <a:lnTo>
                  <a:pt x="368769" y="141058"/>
                </a:lnTo>
                <a:lnTo>
                  <a:pt x="392569" y="135661"/>
                </a:lnTo>
                <a:lnTo>
                  <a:pt x="413931" y="128206"/>
                </a:lnTo>
                <a:lnTo>
                  <a:pt x="431863" y="118706"/>
                </a:lnTo>
                <a:lnTo>
                  <a:pt x="445376" y="107226"/>
                </a:lnTo>
                <a:lnTo>
                  <a:pt x="446747" y="107403"/>
                </a:lnTo>
                <a:lnTo>
                  <a:pt x="447344" y="107226"/>
                </a:lnTo>
                <a:lnTo>
                  <a:pt x="447814" y="107086"/>
                </a:lnTo>
                <a:lnTo>
                  <a:pt x="448437" y="106159"/>
                </a:lnTo>
                <a:close/>
              </a:path>
              <a:path w="593089" h="142240">
                <a:moveTo>
                  <a:pt x="451942" y="68859"/>
                </a:moveTo>
                <a:lnTo>
                  <a:pt x="440537" y="66154"/>
                </a:lnTo>
                <a:lnTo>
                  <a:pt x="430072" y="62687"/>
                </a:lnTo>
                <a:lnTo>
                  <a:pt x="422871" y="59550"/>
                </a:lnTo>
                <a:lnTo>
                  <a:pt x="420535" y="58534"/>
                </a:lnTo>
                <a:lnTo>
                  <a:pt x="411873" y="53771"/>
                </a:lnTo>
                <a:lnTo>
                  <a:pt x="417398" y="48590"/>
                </a:lnTo>
                <a:lnTo>
                  <a:pt x="418287" y="47752"/>
                </a:lnTo>
                <a:lnTo>
                  <a:pt x="424014" y="41097"/>
                </a:lnTo>
                <a:lnTo>
                  <a:pt x="429006" y="33807"/>
                </a:lnTo>
                <a:lnTo>
                  <a:pt x="433197" y="25895"/>
                </a:lnTo>
                <a:lnTo>
                  <a:pt x="445846" y="25895"/>
                </a:lnTo>
                <a:lnTo>
                  <a:pt x="445846" y="17360"/>
                </a:lnTo>
                <a:lnTo>
                  <a:pt x="422694" y="17360"/>
                </a:lnTo>
                <a:lnTo>
                  <a:pt x="422694" y="25895"/>
                </a:lnTo>
                <a:lnTo>
                  <a:pt x="418934" y="32270"/>
                </a:lnTo>
                <a:lnTo>
                  <a:pt x="414540" y="38150"/>
                </a:lnTo>
                <a:lnTo>
                  <a:pt x="409575" y="43586"/>
                </a:lnTo>
                <a:lnTo>
                  <a:pt x="404101" y="48590"/>
                </a:lnTo>
                <a:lnTo>
                  <a:pt x="397903" y="43434"/>
                </a:lnTo>
                <a:lnTo>
                  <a:pt x="384149" y="26809"/>
                </a:lnTo>
                <a:lnTo>
                  <a:pt x="384759" y="25895"/>
                </a:lnTo>
                <a:lnTo>
                  <a:pt x="422694" y="25895"/>
                </a:lnTo>
                <a:lnTo>
                  <a:pt x="422694" y="17360"/>
                </a:lnTo>
                <a:lnTo>
                  <a:pt x="389788" y="17360"/>
                </a:lnTo>
                <a:lnTo>
                  <a:pt x="391922" y="13271"/>
                </a:lnTo>
                <a:lnTo>
                  <a:pt x="393903" y="9004"/>
                </a:lnTo>
                <a:lnTo>
                  <a:pt x="395516" y="5029"/>
                </a:lnTo>
                <a:lnTo>
                  <a:pt x="395579" y="4889"/>
                </a:lnTo>
                <a:lnTo>
                  <a:pt x="396951" y="5029"/>
                </a:lnTo>
                <a:lnTo>
                  <a:pt x="397611" y="4889"/>
                </a:lnTo>
                <a:lnTo>
                  <a:pt x="398322" y="4737"/>
                </a:lnTo>
                <a:lnTo>
                  <a:pt x="398932" y="3517"/>
                </a:lnTo>
                <a:lnTo>
                  <a:pt x="387197" y="0"/>
                </a:lnTo>
                <a:lnTo>
                  <a:pt x="381558" y="12725"/>
                </a:lnTo>
                <a:lnTo>
                  <a:pt x="374561" y="24701"/>
                </a:lnTo>
                <a:lnTo>
                  <a:pt x="366636" y="35331"/>
                </a:lnTo>
                <a:lnTo>
                  <a:pt x="358267" y="44030"/>
                </a:lnTo>
                <a:lnTo>
                  <a:pt x="360387" y="45389"/>
                </a:lnTo>
                <a:lnTo>
                  <a:pt x="363740" y="48298"/>
                </a:lnTo>
                <a:lnTo>
                  <a:pt x="365417" y="49974"/>
                </a:lnTo>
                <a:lnTo>
                  <a:pt x="370141" y="45542"/>
                </a:lnTo>
                <a:lnTo>
                  <a:pt x="374865" y="40233"/>
                </a:lnTo>
                <a:lnTo>
                  <a:pt x="379272" y="34124"/>
                </a:lnTo>
                <a:lnTo>
                  <a:pt x="382790" y="39230"/>
                </a:lnTo>
                <a:lnTo>
                  <a:pt x="386930" y="44246"/>
                </a:lnTo>
                <a:lnTo>
                  <a:pt x="391706" y="49161"/>
                </a:lnTo>
                <a:lnTo>
                  <a:pt x="397103" y="53924"/>
                </a:lnTo>
                <a:lnTo>
                  <a:pt x="388518" y="59042"/>
                </a:lnTo>
                <a:lnTo>
                  <a:pt x="379272" y="63449"/>
                </a:lnTo>
                <a:lnTo>
                  <a:pt x="369468" y="67157"/>
                </a:lnTo>
                <a:lnTo>
                  <a:pt x="359168" y="70231"/>
                </a:lnTo>
                <a:lnTo>
                  <a:pt x="360997" y="72199"/>
                </a:lnTo>
                <a:lnTo>
                  <a:pt x="363740" y="75857"/>
                </a:lnTo>
                <a:lnTo>
                  <a:pt x="364959" y="78155"/>
                </a:lnTo>
                <a:lnTo>
                  <a:pt x="375437" y="74637"/>
                </a:lnTo>
                <a:lnTo>
                  <a:pt x="376605" y="74180"/>
                </a:lnTo>
                <a:lnTo>
                  <a:pt x="386092" y="70231"/>
                </a:lnTo>
                <a:lnTo>
                  <a:pt x="395757" y="65252"/>
                </a:lnTo>
                <a:lnTo>
                  <a:pt x="404710" y="59550"/>
                </a:lnTo>
                <a:lnTo>
                  <a:pt x="413537" y="64909"/>
                </a:lnTo>
                <a:lnTo>
                  <a:pt x="421665" y="68859"/>
                </a:lnTo>
                <a:lnTo>
                  <a:pt x="423595" y="69773"/>
                </a:lnTo>
                <a:lnTo>
                  <a:pt x="434594" y="73888"/>
                </a:lnTo>
                <a:lnTo>
                  <a:pt x="446138" y="77089"/>
                </a:lnTo>
                <a:lnTo>
                  <a:pt x="447433" y="74637"/>
                </a:lnTo>
                <a:lnTo>
                  <a:pt x="449948" y="70688"/>
                </a:lnTo>
                <a:lnTo>
                  <a:pt x="451942" y="68859"/>
                </a:lnTo>
                <a:close/>
              </a:path>
              <a:path w="593089" h="142240">
                <a:moveTo>
                  <a:pt x="592759" y="65354"/>
                </a:moveTo>
                <a:lnTo>
                  <a:pt x="588035" y="53771"/>
                </a:lnTo>
                <a:lnTo>
                  <a:pt x="567702" y="61747"/>
                </a:lnTo>
                <a:lnTo>
                  <a:pt x="546912" y="70535"/>
                </a:lnTo>
                <a:lnTo>
                  <a:pt x="544576" y="62242"/>
                </a:lnTo>
                <a:lnTo>
                  <a:pt x="540613" y="56007"/>
                </a:lnTo>
                <a:lnTo>
                  <a:pt x="535063" y="52095"/>
                </a:lnTo>
                <a:lnTo>
                  <a:pt x="528027" y="50723"/>
                </a:lnTo>
                <a:lnTo>
                  <a:pt x="521855" y="51447"/>
                </a:lnTo>
                <a:lnTo>
                  <a:pt x="515366" y="53454"/>
                </a:lnTo>
                <a:lnTo>
                  <a:pt x="509066" y="56578"/>
                </a:lnTo>
                <a:lnTo>
                  <a:pt x="503351" y="60617"/>
                </a:lnTo>
                <a:lnTo>
                  <a:pt x="506031" y="56032"/>
                </a:lnTo>
                <a:lnTo>
                  <a:pt x="508774" y="50101"/>
                </a:lnTo>
                <a:lnTo>
                  <a:pt x="511556" y="43014"/>
                </a:lnTo>
                <a:lnTo>
                  <a:pt x="514311" y="34899"/>
                </a:lnTo>
                <a:lnTo>
                  <a:pt x="526923" y="34201"/>
                </a:lnTo>
                <a:lnTo>
                  <a:pt x="541388" y="32677"/>
                </a:lnTo>
                <a:lnTo>
                  <a:pt x="556602" y="30137"/>
                </a:lnTo>
                <a:lnTo>
                  <a:pt x="571436" y="26365"/>
                </a:lnTo>
                <a:lnTo>
                  <a:pt x="569607" y="16141"/>
                </a:lnTo>
                <a:lnTo>
                  <a:pt x="554520" y="20142"/>
                </a:lnTo>
                <a:lnTo>
                  <a:pt x="539864" y="22847"/>
                </a:lnTo>
                <a:lnTo>
                  <a:pt x="526986" y="24409"/>
                </a:lnTo>
                <a:lnTo>
                  <a:pt x="517207" y="24968"/>
                </a:lnTo>
                <a:lnTo>
                  <a:pt x="519950" y="14185"/>
                </a:lnTo>
                <a:lnTo>
                  <a:pt x="521017" y="8077"/>
                </a:lnTo>
                <a:lnTo>
                  <a:pt x="523303" y="7785"/>
                </a:lnTo>
                <a:lnTo>
                  <a:pt x="524522" y="6870"/>
                </a:lnTo>
                <a:lnTo>
                  <a:pt x="524827" y="5321"/>
                </a:lnTo>
                <a:lnTo>
                  <a:pt x="509905" y="3517"/>
                </a:lnTo>
                <a:lnTo>
                  <a:pt x="508838" y="11722"/>
                </a:lnTo>
                <a:lnTo>
                  <a:pt x="505790" y="25298"/>
                </a:lnTo>
                <a:lnTo>
                  <a:pt x="495427" y="25438"/>
                </a:lnTo>
                <a:lnTo>
                  <a:pt x="469074" y="25298"/>
                </a:lnTo>
                <a:lnTo>
                  <a:pt x="469074" y="35191"/>
                </a:lnTo>
                <a:lnTo>
                  <a:pt x="503047" y="35039"/>
                </a:lnTo>
                <a:lnTo>
                  <a:pt x="495465" y="54597"/>
                </a:lnTo>
                <a:lnTo>
                  <a:pt x="486257" y="69367"/>
                </a:lnTo>
                <a:lnTo>
                  <a:pt x="475843" y="81026"/>
                </a:lnTo>
                <a:lnTo>
                  <a:pt x="464667" y="91249"/>
                </a:lnTo>
                <a:lnTo>
                  <a:pt x="472122" y="98717"/>
                </a:lnTo>
                <a:lnTo>
                  <a:pt x="478675" y="92760"/>
                </a:lnTo>
                <a:lnTo>
                  <a:pt x="484606" y="86829"/>
                </a:lnTo>
                <a:lnTo>
                  <a:pt x="488873" y="82092"/>
                </a:lnTo>
                <a:lnTo>
                  <a:pt x="498779" y="72313"/>
                </a:lnTo>
                <a:lnTo>
                  <a:pt x="508050" y="65646"/>
                </a:lnTo>
                <a:lnTo>
                  <a:pt x="516839" y="61836"/>
                </a:lnTo>
                <a:lnTo>
                  <a:pt x="525284" y="60617"/>
                </a:lnTo>
                <a:lnTo>
                  <a:pt x="531380" y="60617"/>
                </a:lnTo>
                <a:lnTo>
                  <a:pt x="535635" y="65354"/>
                </a:lnTo>
                <a:lnTo>
                  <a:pt x="536549" y="74955"/>
                </a:lnTo>
                <a:lnTo>
                  <a:pt x="520585" y="83794"/>
                </a:lnTo>
                <a:lnTo>
                  <a:pt x="507720" y="93091"/>
                </a:lnTo>
                <a:lnTo>
                  <a:pt x="499148" y="102768"/>
                </a:lnTo>
                <a:lnTo>
                  <a:pt x="496036" y="112712"/>
                </a:lnTo>
                <a:lnTo>
                  <a:pt x="498513" y="122796"/>
                </a:lnTo>
                <a:lnTo>
                  <a:pt x="506158" y="129819"/>
                </a:lnTo>
                <a:lnTo>
                  <a:pt x="519290" y="133921"/>
                </a:lnTo>
                <a:lnTo>
                  <a:pt x="538226" y="135255"/>
                </a:lnTo>
                <a:lnTo>
                  <a:pt x="549579" y="135204"/>
                </a:lnTo>
                <a:lnTo>
                  <a:pt x="569036" y="134620"/>
                </a:lnTo>
                <a:lnTo>
                  <a:pt x="576618" y="134035"/>
                </a:lnTo>
                <a:lnTo>
                  <a:pt x="576465" y="123837"/>
                </a:lnTo>
                <a:lnTo>
                  <a:pt x="568452" y="124599"/>
                </a:lnTo>
                <a:lnTo>
                  <a:pt x="559231" y="125056"/>
                </a:lnTo>
                <a:lnTo>
                  <a:pt x="514578" y="122123"/>
                </a:lnTo>
                <a:lnTo>
                  <a:pt x="506704" y="112255"/>
                </a:lnTo>
                <a:lnTo>
                  <a:pt x="509155" y="105257"/>
                </a:lnTo>
                <a:lnTo>
                  <a:pt x="515861" y="98120"/>
                </a:lnTo>
                <a:lnTo>
                  <a:pt x="525780" y="91122"/>
                </a:lnTo>
                <a:lnTo>
                  <a:pt x="537921" y="84531"/>
                </a:lnTo>
                <a:lnTo>
                  <a:pt x="538073" y="86220"/>
                </a:lnTo>
                <a:lnTo>
                  <a:pt x="538073" y="96583"/>
                </a:lnTo>
                <a:lnTo>
                  <a:pt x="537311" y="109054"/>
                </a:lnTo>
                <a:lnTo>
                  <a:pt x="548436" y="108470"/>
                </a:lnTo>
                <a:lnTo>
                  <a:pt x="548741" y="102514"/>
                </a:lnTo>
                <a:lnTo>
                  <a:pt x="548894" y="87731"/>
                </a:lnTo>
                <a:lnTo>
                  <a:pt x="548436" y="80289"/>
                </a:lnTo>
                <a:lnTo>
                  <a:pt x="558558" y="76073"/>
                </a:lnTo>
                <a:lnTo>
                  <a:pt x="569391" y="71882"/>
                </a:lnTo>
                <a:lnTo>
                  <a:pt x="589559" y="64731"/>
                </a:lnTo>
                <a:lnTo>
                  <a:pt x="590931" y="65646"/>
                </a:lnTo>
                <a:lnTo>
                  <a:pt x="591845" y="65646"/>
                </a:lnTo>
                <a:lnTo>
                  <a:pt x="592759" y="65354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7" name="bg object 14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2467254" y="7359283"/>
            <a:ext cx="3079394" cy="143173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63528" y="10260268"/>
            <a:ext cx="3578081" cy="119188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137389" y="10260640"/>
            <a:ext cx="1887542" cy="118816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6038710" y="10263161"/>
            <a:ext cx="924029" cy="115769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647061" y="8561888"/>
            <a:ext cx="3476343" cy="145155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957463" y="8898858"/>
            <a:ext cx="1953390" cy="143027"/>
          </a:xfrm>
          <a:prstGeom prst="rect">
            <a:avLst/>
          </a:prstGeom>
        </p:spPr>
      </p:pic>
      <p:sp>
        <p:nvSpPr>
          <p:cNvPr id="153" name="bg object 153"/>
          <p:cNvSpPr/>
          <p:nvPr/>
        </p:nvSpPr>
        <p:spPr>
          <a:xfrm>
            <a:off x="4091064" y="890892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856" y="0"/>
                </a:moveTo>
                <a:lnTo>
                  <a:pt x="0" y="0"/>
                </a:lnTo>
                <a:lnTo>
                  <a:pt x="0" y="6350"/>
                </a:lnTo>
                <a:lnTo>
                  <a:pt x="0" y="116840"/>
                </a:lnTo>
                <a:lnTo>
                  <a:pt x="0" y="121920"/>
                </a:lnTo>
                <a:lnTo>
                  <a:pt x="121856" y="121920"/>
                </a:lnTo>
                <a:lnTo>
                  <a:pt x="121856" y="116840"/>
                </a:lnTo>
                <a:lnTo>
                  <a:pt x="5473" y="116840"/>
                </a:lnTo>
                <a:lnTo>
                  <a:pt x="5473" y="6350"/>
                </a:lnTo>
                <a:lnTo>
                  <a:pt x="116357" y="6350"/>
                </a:lnTo>
                <a:lnTo>
                  <a:pt x="116357" y="116814"/>
                </a:lnTo>
                <a:lnTo>
                  <a:pt x="121856" y="116814"/>
                </a:lnTo>
                <a:lnTo>
                  <a:pt x="121856" y="6350"/>
                </a:lnTo>
                <a:lnTo>
                  <a:pt x="121856" y="5943"/>
                </a:lnTo>
                <a:lnTo>
                  <a:pt x="12185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4" name="bg object 154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4233418" y="8899449"/>
            <a:ext cx="134950" cy="139687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4414078" y="8905848"/>
            <a:ext cx="85665" cy="13191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4537595" y="8899449"/>
            <a:ext cx="291471" cy="141820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5005463" y="8896254"/>
            <a:ext cx="1187729" cy="145336"/>
          </a:xfrm>
          <a:prstGeom prst="rect">
            <a:avLst/>
          </a:prstGeom>
        </p:spPr>
      </p:pic>
      <p:sp>
        <p:nvSpPr>
          <p:cNvPr id="158" name="bg object 158"/>
          <p:cNvSpPr/>
          <p:nvPr/>
        </p:nvSpPr>
        <p:spPr>
          <a:xfrm>
            <a:off x="1957463" y="917562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856" y="0"/>
                </a:moveTo>
                <a:lnTo>
                  <a:pt x="0" y="0"/>
                </a:lnTo>
                <a:lnTo>
                  <a:pt x="0" y="6350"/>
                </a:lnTo>
                <a:lnTo>
                  <a:pt x="0" y="116840"/>
                </a:lnTo>
                <a:lnTo>
                  <a:pt x="0" y="121920"/>
                </a:lnTo>
                <a:lnTo>
                  <a:pt x="121856" y="121920"/>
                </a:lnTo>
                <a:lnTo>
                  <a:pt x="121856" y="116840"/>
                </a:lnTo>
                <a:lnTo>
                  <a:pt x="5473" y="116840"/>
                </a:lnTo>
                <a:lnTo>
                  <a:pt x="5473" y="6350"/>
                </a:lnTo>
                <a:lnTo>
                  <a:pt x="116357" y="6350"/>
                </a:lnTo>
                <a:lnTo>
                  <a:pt x="116357" y="116814"/>
                </a:lnTo>
                <a:lnTo>
                  <a:pt x="121856" y="116814"/>
                </a:lnTo>
                <a:lnTo>
                  <a:pt x="121856" y="6350"/>
                </a:lnTo>
                <a:lnTo>
                  <a:pt x="121856" y="5943"/>
                </a:lnTo>
                <a:lnTo>
                  <a:pt x="12185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bg object 159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2101640" y="9165556"/>
            <a:ext cx="138607" cy="142735"/>
          </a:xfrm>
          <a:prstGeom prst="rect">
            <a:avLst/>
          </a:prstGeom>
        </p:spPr>
      </p:pic>
      <p:sp>
        <p:nvSpPr>
          <p:cNvPr id="160" name="bg object 160"/>
          <p:cNvSpPr/>
          <p:nvPr/>
        </p:nvSpPr>
        <p:spPr>
          <a:xfrm>
            <a:off x="2307495" y="922129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676" y="0"/>
                </a:moveTo>
                <a:lnTo>
                  <a:pt x="7010" y="0"/>
                </a:lnTo>
                <a:lnTo>
                  <a:pt x="0" y="7010"/>
                </a:lnTo>
                <a:lnTo>
                  <a:pt x="0" y="24384"/>
                </a:lnTo>
                <a:lnTo>
                  <a:pt x="7010" y="31369"/>
                </a:lnTo>
                <a:lnTo>
                  <a:pt x="24371" y="31369"/>
                </a:lnTo>
                <a:lnTo>
                  <a:pt x="31381" y="24384"/>
                </a:lnTo>
                <a:lnTo>
                  <a:pt x="31381" y="15697"/>
                </a:lnTo>
                <a:lnTo>
                  <a:pt x="31381" y="7315"/>
                </a:lnTo>
                <a:lnTo>
                  <a:pt x="2467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1" name="bg object 161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2402785" y="9166155"/>
            <a:ext cx="292228" cy="141960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2714502" y="9181092"/>
            <a:ext cx="131537" cy="119875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2868203" y="9171643"/>
            <a:ext cx="129476" cy="130543"/>
          </a:xfrm>
          <a:prstGeom prst="rect">
            <a:avLst/>
          </a:prstGeom>
        </p:spPr>
      </p:pic>
      <p:sp>
        <p:nvSpPr>
          <p:cNvPr id="164" name="bg object 164"/>
          <p:cNvSpPr/>
          <p:nvPr/>
        </p:nvSpPr>
        <p:spPr>
          <a:xfrm>
            <a:off x="3021139" y="9228912"/>
            <a:ext cx="127000" cy="13970"/>
          </a:xfrm>
          <a:custGeom>
            <a:avLst/>
            <a:gdLst/>
            <a:ahLst/>
            <a:cxnLst/>
            <a:rect l="l" t="t" r="r" b="b"/>
            <a:pathLst>
              <a:path w="127000" h="13970">
                <a:moveTo>
                  <a:pt x="126809" y="0"/>
                </a:moveTo>
                <a:lnTo>
                  <a:pt x="0" y="0"/>
                </a:lnTo>
                <a:lnTo>
                  <a:pt x="0" y="11430"/>
                </a:lnTo>
                <a:lnTo>
                  <a:pt x="419" y="11430"/>
                </a:lnTo>
                <a:lnTo>
                  <a:pt x="419" y="12700"/>
                </a:lnTo>
                <a:lnTo>
                  <a:pt x="508" y="13970"/>
                </a:lnTo>
                <a:lnTo>
                  <a:pt x="2679" y="13970"/>
                </a:lnTo>
                <a:lnTo>
                  <a:pt x="2679" y="12700"/>
                </a:lnTo>
                <a:lnTo>
                  <a:pt x="4660" y="12700"/>
                </a:lnTo>
                <a:lnTo>
                  <a:pt x="4660" y="11430"/>
                </a:lnTo>
                <a:lnTo>
                  <a:pt x="126809" y="11430"/>
                </a:lnTo>
                <a:lnTo>
                  <a:pt x="126809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5" name="bg object 165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3171782" y="9168607"/>
            <a:ext cx="433365" cy="130674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3631883" y="9162806"/>
            <a:ext cx="133578" cy="138455"/>
          </a:xfrm>
          <a:prstGeom prst="rect">
            <a:avLst/>
          </a:prstGeom>
        </p:spPr>
      </p:pic>
      <p:sp>
        <p:nvSpPr>
          <p:cNvPr id="167" name="bg object 167"/>
          <p:cNvSpPr/>
          <p:nvPr/>
        </p:nvSpPr>
        <p:spPr>
          <a:xfrm>
            <a:off x="4091064" y="917562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856" y="0"/>
                </a:moveTo>
                <a:lnTo>
                  <a:pt x="0" y="0"/>
                </a:lnTo>
                <a:lnTo>
                  <a:pt x="0" y="6350"/>
                </a:lnTo>
                <a:lnTo>
                  <a:pt x="0" y="116840"/>
                </a:lnTo>
                <a:lnTo>
                  <a:pt x="0" y="121920"/>
                </a:lnTo>
                <a:lnTo>
                  <a:pt x="121856" y="121920"/>
                </a:lnTo>
                <a:lnTo>
                  <a:pt x="121856" y="116840"/>
                </a:lnTo>
                <a:lnTo>
                  <a:pt x="5473" y="116840"/>
                </a:lnTo>
                <a:lnTo>
                  <a:pt x="5473" y="6350"/>
                </a:lnTo>
                <a:lnTo>
                  <a:pt x="116357" y="6350"/>
                </a:lnTo>
                <a:lnTo>
                  <a:pt x="116357" y="116814"/>
                </a:lnTo>
                <a:lnTo>
                  <a:pt x="121856" y="116814"/>
                </a:lnTo>
                <a:lnTo>
                  <a:pt x="121856" y="6350"/>
                </a:lnTo>
                <a:lnTo>
                  <a:pt x="121856" y="5943"/>
                </a:lnTo>
                <a:lnTo>
                  <a:pt x="12185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8" name="bg object 168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4238590" y="9171189"/>
            <a:ext cx="129171" cy="133578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390903" y="9167215"/>
            <a:ext cx="289881" cy="140754"/>
          </a:xfrm>
          <a:prstGeom prst="rect">
            <a:avLst/>
          </a:prstGeom>
        </p:spPr>
      </p:pic>
      <p:sp>
        <p:nvSpPr>
          <p:cNvPr id="170" name="bg object 170"/>
          <p:cNvSpPr/>
          <p:nvPr/>
        </p:nvSpPr>
        <p:spPr>
          <a:xfrm>
            <a:off x="4794185" y="9166149"/>
            <a:ext cx="38735" cy="142240"/>
          </a:xfrm>
          <a:custGeom>
            <a:avLst/>
            <a:gdLst/>
            <a:ahLst/>
            <a:cxnLst/>
            <a:rect l="l" t="t" r="r" b="b"/>
            <a:pathLst>
              <a:path w="38735" h="142240">
                <a:moveTo>
                  <a:pt x="38226" y="0"/>
                </a:moveTo>
                <a:lnTo>
                  <a:pt x="29095" y="0"/>
                </a:lnTo>
                <a:lnTo>
                  <a:pt x="18055" y="12508"/>
                </a:lnTo>
                <a:lnTo>
                  <a:pt x="8775" y="28859"/>
                </a:lnTo>
                <a:lnTo>
                  <a:pt x="2381" y="48493"/>
                </a:lnTo>
                <a:lnTo>
                  <a:pt x="0" y="70853"/>
                </a:lnTo>
                <a:lnTo>
                  <a:pt x="2381" y="93201"/>
                </a:lnTo>
                <a:lnTo>
                  <a:pt x="8775" y="112823"/>
                </a:lnTo>
                <a:lnTo>
                  <a:pt x="18055" y="129164"/>
                </a:lnTo>
                <a:lnTo>
                  <a:pt x="29095" y="141668"/>
                </a:lnTo>
                <a:lnTo>
                  <a:pt x="38226" y="141668"/>
                </a:lnTo>
                <a:lnTo>
                  <a:pt x="38226" y="140893"/>
                </a:lnTo>
                <a:lnTo>
                  <a:pt x="26706" y="128735"/>
                </a:lnTo>
                <a:lnTo>
                  <a:pt x="17098" y="112674"/>
                </a:lnTo>
                <a:lnTo>
                  <a:pt x="10518" y="93212"/>
                </a:lnTo>
                <a:lnTo>
                  <a:pt x="8077" y="70853"/>
                </a:lnTo>
                <a:lnTo>
                  <a:pt x="10453" y="48866"/>
                </a:lnTo>
                <a:lnTo>
                  <a:pt x="16927" y="29470"/>
                </a:lnTo>
                <a:lnTo>
                  <a:pt x="26513" y="13246"/>
                </a:lnTo>
                <a:lnTo>
                  <a:pt x="38226" y="774"/>
                </a:lnTo>
                <a:lnTo>
                  <a:pt x="3822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6367165" y="9166151"/>
            <a:ext cx="38735" cy="142240"/>
          </a:xfrm>
          <a:custGeom>
            <a:avLst/>
            <a:gdLst/>
            <a:ahLst/>
            <a:cxnLst/>
            <a:rect l="l" t="t" r="r" b="b"/>
            <a:pathLst>
              <a:path w="38735" h="142240">
                <a:moveTo>
                  <a:pt x="9144" y="0"/>
                </a:moveTo>
                <a:lnTo>
                  <a:pt x="0" y="0"/>
                </a:lnTo>
                <a:lnTo>
                  <a:pt x="0" y="774"/>
                </a:lnTo>
                <a:lnTo>
                  <a:pt x="11522" y="12936"/>
                </a:lnTo>
                <a:lnTo>
                  <a:pt x="21134" y="29006"/>
                </a:lnTo>
                <a:lnTo>
                  <a:pt x="27719" y="48477"/>
                </a:lnTo>
                <a:lnTo>
                  <a:pt x="30162" y="70840"/>
                </a:lnTo>
                <a:lnTo>
                  <a:pt x="27783" y="92816"/>
                </a:lnTo>
                <a:lnTo>
                  <a:pt x="21305" y="112210"/>
                </a:lnTo>
                <a:lnTo>
                  <a:pt x="11715" y="128433"/>
                </a:lnTo>
                <a:lnTo>
                  <a:pt x="0" y="140893"/>
                </a:lnTo>
                <a:lnTo>
                  <a:pt x="0" y="141668"/>
                </a:lnTo>
                <a:lnTo>
                  <a:pt x="9144" y="141668"/>
                </a:lnTo>
                <a:lnTo>
                  <a:pt x="20235" y="129163"/>
                </a:lnTo>
                <a:lnTo>
                  <a:pt x="29505" y="112822"/>
                </a:lnTo>
                <a:lnTo>
                  <a:pt x="35865" y="93196"/>
                </a:lnTo>
                <a:lnTo>
                  <a:pt x="38227" y="70840"/>
                </a:lnTo>
                <a:lnTo>
                  <a:pt x="35865" y="48488"/>
                </a:lnTo>
                <a:lnTo>
                  <a:pt x="29505" y="28857"/>
                </a:lnTo>
                <a:lnTo>
                  <a:pt x="20235" y="12508"/>
                </a:lnTo>
                <a:lnTo>
                  <a:pt x="9144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bg object 172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902458" y="9790633"/>
            <a:ext cx="3309632" cy="16936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5277468" y="9803086"/>
            <a:ext cx="119011" cy="148729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5432130" y="9799173"/>
            <a:ext cx="149263" cy="152095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5636265" y="9823177"/>
            <a:ext cx="97129" cy="108902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1262396" y="2530160"/>
            <a:ext cx="2898367" cy="45200"/>
          </a:xfrm>
          <a:prstGeom prst="rect">
            <a:avLst/>
          </a:prstGeom>
        </p:spPr>
      </p:pic>
      <p:sp>
        <p:nvSpPr>
          <p:cNvPr id="177" name="bg object 177"/>
          <p:cNvSpPr/>
          <p:nvPr/>
        </p:nvSpPr>
        <p:spPr>
          <a:xfrm>
            <a:off x="4127634" y="1552185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494"/>
                </a:moveTo>
                <a:lnTo>
                  <a:pt x="0" y="6997"/>
                </a:lnTo>
                <a:lnTo>
                  <a:pt x="6870" y="76"/>
                </a:lnTo>
                <a:lnTo>
                  <a:pt x="15379" y="25"/>
                </a:lnTo>
                <a:lnTo>
                  <a:pt x="23888" y="0"/>
                </a:lnTo>
                <a:lnTo>
                  <a:pt x="30810" y="6845"/>
                </a:lnTo>
                <a:lnTo>
                  <a:pt x="30835" y="15354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4158466" y="1567406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509"/>
                </a:lnTo>
                <a:lnTo>
                  <a:pt x="23990" y="15430"/>
                </a:lnTo>
                <a:lnTo>
                  <a:pt x="15481" y="15468"/>
                </a:lnTo>
                <a:lnTo>
                  <a:pt x="6972" y="15506"/>
                </a:lnTo>
                <a:lnTo>
                  <a:pt x="50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4189299" y="1552110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79" y="50"/>
                </a:lnTo>
                <a:lnTo>
                  <a:pt x="23888" y="0"/>
                </a:lnTo>
                <a:lnTo>
                  <a:pt x="30810" y="6870"/>
                </a:lnTo>
                <a:lnTo>
                  <a:pt x="30835" y="15379"/>
                </a:lnTo>
                <a:lnTo>
                  <a:pt x="30835" y="15938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4220129" y="1567344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509"/>
                </a:lnTo>
                <a:lnTo>
                  <a:pt x="23990" y="15430"/>
                </a:lnTo>
                <a:lnTo>
                  <a:pt x="15481" y="15481"/>
                </a:lnTo>
                <a:lnTo>
                  <a:pt x="6972" y="15506"/>
                </a:lnTo>
                <a:lnTo>
                  <a:pt x="50" y="8648"/>
                </a:lnTo>
                <a:lnTo>
                  <a:pt x="0" y="152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4250766" y="1551639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506"/>
                </a:moveTo>
                <a:lnTo>
                  <a:pt x="0" y="6997"/>
                </a:lnTo>
                <a:lnTo>
                  <a:pt x="6845" y="76"/>
                </a:lnTo>
                <a:lnTo>
                  <a:pt x="15354" y="38"/>
                </a:lnTo>
                <a:lnTo>
                  <a:pt x="23863" y="0"/>
                </a:lnTo>
                <a:lnTo>
                  <a:pt x="30784" y="6858"/>
                </a:lnTo>
                <a:lnTo>
                  <a:pt x="30835" y="15354"/>
                </a:lnTo>
                <a:lnTo>
                  <a:pt x="30835" y="15557"/>
                </a:lnTo>
                <a:lnTo>
                  <a:pt x="30810" y="15748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4281596" y="1566872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55" y="15468"/>
                </a:lnTo>
                <a:lnTo>
                  <a:pt x="6946" y="15506"/>
                </a:lnTo>
                <a:lnTo>
                  <a:pt x="25" y="8636"/>
                </a:lnTo>
                <a:lnTo>
                  <a:pt x="0" y="127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4312405" y="1551577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506"/>
                </a:moveTo>
                <a:lnTo>
                  <a:pt x="0" y="7010"/>
                </a:lnTo>
                <a:lnTo>
                  <a:pt x="6870" y="76"/>
                </a:lnTo>
                <a:lnTo>
                  <a:pt x="15379" y="38"/>
                </a:lnTo>
                <a:lnTo>
                  <a:pt x="23888" y="0"/>
                </a:lnTo>
                <a:lnTo>
                  <a:pt x="30810" y="6858"/>
                </a:lnTo>
                <a:lnTo>
                  <a:pt x="30861" y="15367"/>
                </a:lnTo>
                <a:lnTo>
                  <a:pt x="30861" y="15557"/>
                </a:lnTo>
                <a:lnTo>
                  <a:pt x="30861" y="15748"/>
                </a:lnTo>
                <a:lnTo>
                  <a:pt x="30835" y="15938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4343261" y="1566811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496"/>
                </a:lnTo>
                <a:lnTo>
                  <a:pt x="23964" y="15430"/>
                </a:lnTo>
                <a:lnTo>
                  <a:pt x="15455" y="15468"/>
                </a:lnTo>
                <a:lnTo>
                  <a:pt x="6946" y="15506"/>
                </a:lnTo>
                <a:lnTo>
                  <a:pt x="25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4373870" y="1551107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494"/>
                </a:moveTo>
                <a:lnTo>
                  <a:pt x="0" y="6985"/>
                </a:lnTo>
                <a:lnTo>
                  <a:pt x="6870" y="76"/>
                </a:lnTo>
                <a:lnTo>
                  <a:pt x="15379" y="38"/>
                </a:lnTo>
                <a:lnTo>
                  <a:pt x="23888" y="0"/>
                </a:lnTo>
                <a:lnTo>
                  <a:pt x="30810" y="6858"/>
                </a:lnTo>
                <a:lnTo>
                  <a:pt x="30835" y="15367"/>
                </a:lnTo>
                <a:lnTo>
                  <a:pt x="30835" y="15938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4404701" y="1566328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509"/>
                </a:lnTo>
                <a:lnTo>
                  <a:pt x="23990" y="15430"/>
                </a:lnTo>
                <a:lnTo>
                  <a:pt x="15481" y="15481"/>
                </a:lnTo>
                <a:lnTo>
                  <a:pt x="6972" y="15506"/>
                </a:lnTo>
                <a:lnTo>
                  <a:pt x="50" y="8661"/>
                </a:lnTo>
                <a:lnTo>
                  <a:pt x="0" y="152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4435535" y="1551043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79" y="25"/>
                </a:lnTo>
                <a:lnTo>
                  <a:pt x="23863" y="0"/>
                </a:lnTo>
                <a:lnTo>
                  <a:pt x="30810" y="6858"/>
                </a:lnTo>
                <a:lnTo>
                  <a:pt x="30835" y="15354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4466366" y="1566278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496"/>
                </a:lnTo>
                <a:lnTo>
                  <a:pt x="23964" y="15430"/>
                </a:lnTo>
                <a:lnTo>
                  <a:pt x="15481" y="15455"/>
                </a:lnTo>
                <a:lnTo>
                  <a:pt x="6972" y="15506"/>
                </a:lnTo>
                <a:lnTo>
                  <a:pt x="50" y="8636"/>
                </a:lnTo>
                <a:lnTo>
                  <a:pt x="0" y="127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4497002" y="1550573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494"/>
                </a:moveTo>
                <a:lnTo>
                  <a:pt x="0" y="6997"/>
                </a:lnTo>
                <a:lnTo>
                  <a:pt x="6870" y="76"/>
                </a:lnTo>
                <a:lnTo>
                  <a:pt x="15354" y="25"/>
                </a:lnTo>
                <a:lnTo>
                  <a:pt x="23863" y="0"/>
                </a:lnTo>
                <a:lnTo>
                  <a:pt x="30784" y="6845"/>
                </a:lnTo>
                <a:lnTo>
                  <a:pt x="30835" y="15354"/>
                </a:lnTo>
                <a:lnTo>
                  <a:pt x="30835" y="15557"/>
                </a:lnTo>
                <a:lnTo>
                  <a:pt x="30810" y="15735"/>
                </a:lnTo>
                <a:lnTo>
                  <a:pt x="30810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4527833" y="1565794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55" y="15468"/>
                </a:lnTo>
                <a:lnTo>
                  <a:pt x="6946" y="15506"/>
                </a:lnTo>
                <a:lnTo>
                  <a:pt x="25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4558666" y="1550498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506"/>
                </a:moveTo>
                <a:lnTo>
                  <a:pt x="0" y="6997"/>
                </a:lnTo>
                <a:lnTo>
                  <a:pt x="6845" y="76"/>
                </a:lnTo>
                <a:lnTo>
                  <a:pt x="15354" y="38"/>
                </a:lnTo>
                <a:lnTo>
                  <a:pt x="23863" y="0"/>
                </a:lnTo>
                <a:lnTo>
                  <a:pt x="30784" y="6870"/>
                </a:lnTo>
                <a:lnTo>
                  <a:pt x="30835" y="15367"/>
                </a:lnTo>
                <a:lnTo>
                  <a:pt x="30835" y="15557"/>
                </a:lnTo>
                <a:lnTo>
                  <a:pt x="30835" y="15760"/>
                </a:lnTo>
                <a:lnTo>
                  <a:pt x="30810" y="15938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4589497" y="1565732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55" y="15481"/>
                </a:lnTo>
                <a:lnTo>
                  <a:pt x="6946" y="15506"/>
                </a:lnTo>
                <a:lnTo>
                  <a:pt x="25" y="8636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4620107" y="1550027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79" y="38"/>
                </a:lnTo>
                <a:lnTo>
                  <a:pt x="23888" y="0"/>
                </a:lnTo>
                <a:lnTo>
                  <a:pt x="30810" y="6858"/>
                </a:lnTo>
                <a:lnTo>
                  <a:pt x="30835" y="15354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4650938" y="1565261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55" y="15455"/>
                </a:lnTo>
                <a:lnTo>
                  <a:pt x="6972" y="15506"/>
                </a:lnTo>
                <a:lnTo>
                  <a:pt x="50" y="8636"/>
                </a:lnTo>
                <a:lnTo>
                  <a:pt x="0" y="127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4681772" y="1549965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494"/>
                </a:moveTo>
                <a:lnTo>
                  <a:pt x="0" y="6997"/>
                </a:lnTo>
                <a:lnTo>
                  <a:pt x="6870" y="76"/>
                </a:lnTo>
                <a:lnTo>
                  <a:pt x="15379" y="38"/>
                </a:lnTo>
                <a:lnTo>
                  <a:pt x="23863" y="0"/>
                </a:lnTo>
                <a:lnTo>
                  <a:pt x="30810" y="6858"/>
                </a:lnTo>
                <a:lnTo>
                  <a:pt x="30835" y="15367"/>
                </a:lnTo>
                <a:lnTo>
                  <a:pt x="30835" y="15938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4712602" y="1565199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496"/>
                </a:lnTo>
                <a:lnTo>
                  <a:pt x="23964" y="15430"/>
                </a:lnTo>
                <a:lnTo>
                  <a:pt x="15481" y="15468"/>
                </a:lnTo>
                <a:lnTo>
                  <a:pt x="6972" y="15506"/>
                </a:lnTo>
                <a:lnTo>
                  <a:pt x="50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4743239" y="1549481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506"/>
                </a:moveTo>
                <a:lnTo>
                  <a:pt x="0" y="6997"/>
                </a:lnTo>
                <a:lnTo>
                  <a:pt x="6845" y="76"/>
                </a:lnTo>
                <a:lnTo>
                  <a:pt x="15354" y="50"/>
                </a:lnTo>
                <a:lnTo>
                  <a:pt x="23863" y="0"/>
                </a:lnTo>
                <a:lnTo>
                  <a:pt x="30784" y="6870"/>
                </a:lnTo>
                <a:lnTo>
                  <a:pt x="30810" y="15367"/>
                </a:lnTo>
                <a:lnTo>
                  <a:pt x="30835" y="15570"/>
                </a:lnTo>
                <a:lnTo>
                  <a:pt x="30835" y="15760"/>
                </a:lnTo>
                <a:lnTo>
                  <a:pt x="30810" y="15938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4774044" y="1564715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60" y="8509"/>
                </a:lnTo>
                <a:lnTo>
                  <a:pt x="23990" y="15430"/>
                </a:lnTo>
                <a:lnTo>
                  <a:pt x="15481" y="15481"/>
                </a:lnTo>
                <a:lnTo>
                  <a:pt x="6972" y="15506"/>
                </a:lnTo>
                <a:lnTo>
                  <a:pt x="50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4804902" y="1549431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54" y="25"/>
                </a:lnTo>
                <a:lnTo>
                  <a:pt x="23863" y="0"/>
                </a:lnTo>
                <a:lnTo>
                  <a:pt x="30784" y="6858"/>
                </a:lnTo>
                <a:lnTo>
                  <a:pt x="30835" y="15354"/>
                </a:lnTo>
                <a:lnTo>
                  <a:pt x="30835" y="15557"/>
                </a:lnTo>
                <a:lnTo>
                  <a:pt x="30835" y="15748"/>
                </a:lnTo>
                <a:lnTo>
                  <a:pt x="30810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4835733" y="1564665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496"/>
                </a:lnTo>
                <a:lnTo>
                  <a:pt x="23964" y="15430"/>
                </a:lnTo>
                <a:lnTo>
                  <a:pt x="15455" y="15455"/>
                </a:lnTo>
                <a:lnTo>
                  <a:pt x="6946" y="15506"/>
                </a:lnTo>
                <a:lnTo>
                  <a:pt x="25" y="8636"/>
                </a:lnTo>
                <a:lnTo>
                  <a:pt x="0" y="127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4866343" y="1548960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481"/>
                </a:moveTo>
                <a:lnTo>
                  <a:pt x="0" y="6985"/>
                </a:lnTo>
                <a:lnTo>
                  <a:pt x="6870" y="76"/>
                </a:lnTo>
                <a:lnTo>
                  <a:pt x="15354" y="25"/>
                </a:lnTo>
                <a:lnTo>
                  <a:pt x="23863" y="0"/>
                </a:lnTo>
                <a:lnTo>
                  <a:pt x="30784" y="6845"/>
                </a:lnTo>
                <a:lnTo>
                  <a:pt x="30835" y="15354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4897174" y="1564181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81" y="15468"/>
                </a:lnTo>
                <a:lnTo>
                  <a:pt x="6972" y="15506"/>
                </a:lnTo>
                <a:lnTo>
                  <a:pt x="25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4928007" y="1548885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54" y="38"/>
                </a:lnTo>
                <a:lnTo>
                  <a:pt x="23863" y="0"/>
                </a:lnTo>
                <a:lnTo>
                  <a:pt x="30784" y="6870"/>
                </a:lnTo>
                <a:lnTo>
                  <a:pt x="30835" y="15367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4958838" y="1564119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81" y="15468"/>
                </a:lnTo>
                <a:lnTo>
                  <a:pt x="6972" y="15506"/>
                </a:lnTo>
                <a:lnTo>
                  <a:pt x="25" y="8636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4989474" y="1548414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506"/>
                </a:moveTo>
                <a:lnTo>
                  <a:pt x="0" y="6997"/>
                </a:lnTo>
                <a:lnTo>
                  <a:pt x="6845" y="76"/>
                </a:lnTo>
                <a:lnTo>
                  <a:pt x="15354" y="38"/>
                </a:lnTo>
                <a:lnTo>
                  <a:pt x="23863" y="0"/>
                </a:lnTo>
                <a:lnTo>
                  <a:pt x="30784" y="6858"/>
                </a:lnTo>
                <a:lnTo>
                  <a:pt x="30810" y="15354"/>
                </a:lnTo>
                <a:lnTo>
                  <a:pt x="30810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5020304" y="1563648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55" y="15455"/>
                </a:lnTo>
                <a:lnTo>
                  <a:pt x="6946" y="15506"/>
                </a:lnTo>
                <a:lnTo>
                  <a:pt x="25" y="8636"/>
                </a:lnTo>
                <a:lnTo>
                  <a:pt x="0" y="127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5051139" y="1548341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506"/>
                </a:moveTo>
                <a:lnTo>
                  <a:pt x="0" y="7010"/>
                </a:lnTo>
                <a:lnTo>
                  <a:pt x="6845" y="76"/>
                </a:lnTo>
                <a:lnTo>
                  <a:pt x="15354" y="50"/>
                </a:lnTo>
                <a:lnTo>
                  <a:pt x="23863" y="0"/>
                </a:lnTo>
                <a:lnTo>
                  <a:pt x="30784" y="6870"/>
                </a:lnTo>
                <a:lnTo>
                  <a:pt x="30835" y="15379"/>
                </a:lnTo>
                <a:lnTo>
                  <a:pt x="30835" y="15570"/>
                </a:lnTo>
                <a:lnTo>
                  <a:pt x="30810" y="15760"/>
                </a:lnTo>
                <a:lnTo>
                  <a:pt x="30810" y="15951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5081969" y="1563587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496"/>
                </a:lnTo>
                <a:lnTo>
                  <a:pt x="23964" y="15430"/>
                </a:lnTo>
                <a:lnTo>
                  <a:pt x="15455" y="15468"/>
                </a:lnTo>
                <a:lnTo>
                  <a:pt x="6946" y="15506"/>
                </a:lnTo>
                <a:lnTo>
                  <a:pt x="25" y="8636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5112182" y="1547868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79" y="50"/>
                </a:lnTo>
                <a:lnTo>
                  <a:pt x="23863" y="0"/>
                </a:lnTo>
                <a:lnTo>
                  <a:pt x="30810" y="6870"/>
                </a:lnTo>
                <a:lnTo>
                  <a:pt x="30835" y="15367"/>
                </a:lnTo>
                <a:lnTo>
                  <a:pt x="30835" y="15938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5143013" y="1563103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81" y="15481"/>
                </a:lnTo>
                <a:lnTo>
                  <a:pt x="6972" y="15506"/>
                </a:lnTo>
                <a:lnTo>
                  <a:pt x="50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5173847" y="1547819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25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54" y="25"/>
                </a:lnTo>
                <a:lnTo>
                  <a:pt x="23863" y="0"/>
                </a:lnTo>
                <a:lnTo>
                  <a:pt x="30810" y="6858"/>
                </a:lnTo>
                <a:lnTo>
                  <a:pt x="30835" y="15354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5204678" y="1563053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496"/>
                </a:lnTo>
                <a:lnTo>
                  <a:pt x="23964" y="15430"/>
                </a:lnTo>
                <a:lnTo>
                  <a:pt x="15481" y="15455"/>
                </a:lnTo>
                <a:lnTo>
                  <a:pt x="6972" y="15506"/>
                </a:lnTo>
                <a:lnTo>
                  <a:pt x="50" y="8636"/>
                </a:lnTo>
                <a:lnTo>
                  <a:pt x="0" y="127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5235287" y="1547349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481"/>
                </a:moveTo>
                <a:lnTo>
                  <a:pt x="0" y="6985"/>
                </a:lnTo>
                <a:lnTo>
                  <a:pt x="6870" y="76"/>
                </a:lnTo>
                <a:lnTo>
                  <a:pt x="15379" y="25"/>
                </a:lnTo>
                <a:lnTo>
                  <a:pt x="23888" y="0"/>
                </a:lnTo>
                <a:lnTo>
                  <a:pt x="30810" y="6845"/>
                </a:lnTo>
                <a:lnTo>
                  <a:pt x="30835" y="15354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5266145" y="1562570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55" y="15468"/>
                </a:lnTo>
                <a:lnTo>
                  <a:pt x="6946" y="15506"/>
                </a:lnTo>
                <a:lnTo>
                  <a:pt x="25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5296952" y="1547274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79" y="38"/>
                </a:lnTo>
                <a:lnTo>
                  <a:pt x="23888" y="0"/>
                </a:lnTo>
                <a:lnTo>
                  <a:pt x="30810" y="6870"/>
                </a:lnTo>
                <a:lnTo>
                  <a:pt x="30861" y="15367"/>
                </a:lnTo>
                <a:lnTo>
                  <a:pt x="30861" y="15557"/>
                </a:lnTo>
                <a:lnTo>
                  <a:pt x="30835" y="15760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5327808" y="1562507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55" y="15468"/>
                </a:lnTo>
                <a:lnTo>
                  <a:pt x="6946" y="15506"/>
                </a:lnTo>
                <a:lnTo>
                  <a:pt x="25" y="8636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5358419" y="1546803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79" y="38"/>
                </a:lnTo>
                <a:lnTo>
                  <a:pt x="23888" y="0"/>
                </a:lnTo>
                <a:lnTo>
                  <a:pt x="30810" y="6858"/>
                </a:lnTo>
                <a:lnTo>
                  <a:pt x="30835" y="15354"/>
                </a:lnTo>
                <a:lnTo>
                  <a:pt x="30835" y="15925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5389249" y="1562036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55" y="15455"/>
                </a:lnTo>
                <a:lnTo>
                  <a:pt x="6972" y="15506"/>
                </a:lnTo>
                <a:lnTo>
                  <a:pt x="50" y="8636"/>
                </a:lnTo>
                <a:lnTo>
                  <a:pt x="0" y="127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5420083" y="1546728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506"/>
                </a:moveTo>
                <a:lnTo>
                  <a:pt x="0" y="7010"/>
                </a:lnTo>
                <a:lnTo>
                  <a:pt x="6870" y="76"/>
                </a:lnTo>
                <a:lnTo>
                  <a:pt x="15379" y="50"/>
                </a:lnTo>
                <a:lnTo>
                  <a:pt x="23888" y="0"/>
                </a:lnTo>
                <a:lnTo>
                  <a:pt x="30810" y="6870"/>
                </a:lnTo>
                <a:lnTo>
                  <a:pt x="30835" y="15379"/>
                </a:lnTo>
                <a:lnTo>
                  <a:pt x="30835" y="15570"/>
                </a:lnTo>
                <a:lnTo>
                  <a:pt x="30835" y="15760"/>
                </a:lnTo>
                <a:lnTo>
                  <a:pt x="30810" y="15951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5450913" y="1561974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810" y="0"/>
                </a:moveTo>
                <a:lnTo>
                  <a:pt x="30835" y="8496"/>
                </a:lnTo>
                <a:lnTo>
                  <a:pt x="23964" y="15430"/>
                </a:lnTo>
                <a:lnTo>
                  <a:pt x="15481" y="15468"/>
                </a:lnTo>
                <a:lnTo>
                  <a:pt x="6972" y="15506"/>
                </a:lnTo>
                <a:lnTo>
                  <a:pt x="50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5481524" y="1546256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50" y="15506"/>
                </a:moveTo>
                <a:lnTo>
                  <a:pt x="0" y="6997"/>
                </a:lnTo>
                <a:lnTo>
                  <a:pt x="6870" y="76"/>
                </a:lnTo>
                <a:lnTo>
                  <a:pt x="15379" y="50"/>
                </a:lnTo>
                <a:lnTo>
                  <a:pt x="23888" y="0"/>
                </a:lnTo>
                <a:lnTo>
                  <a:pt x="30810" y="6870"/>
                </a:lnTo>
                <a:lnTo>
                  <a:pt x="30861" y="15367"/>
                </a:lnTo>
                <a:lnTo>
                  <a:pt x="30861" y="15570"/>
                </a:lnTo>
                <a:lnTo>
                  <a:pt x="30835" y="15760"/>
                </a:lnTo>
                <a:lnTo>
                  <a:pt x="30835" y="15938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5512380" y="1561490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4" h="15875">
                <a:moveTo>
                  <a:pt x="30784" y="0"/>
                </a:moveTo>
                <a:lnTo>
                  <a:pt x="30835" y="8509"/>
                </a:lnTo>
                <a:lnTo>
                  <a:pt x="23964" y="15430"/>
                </a:lnTo>
                <a:lnTo>
                  <a:pt x="15455" y="15468"/>
                </a:lnTo>
                <a:lnTo>
                  <a:pt x="6946" y="15506"/>
                </a:lnTo>
                <a:lnTo>
                  <a:pt x="25" y="8648"/>
                </a:lnTo>
                <a:lnTo>
                  <a:pt x="0" y="139"/>
                </a:lnTo>
              </a:path>
            </a:pathLst>
          </a:custGeom>
          <a:ln w="6350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3" name="bg object 223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322008" y="943636"/>
            <a:ext cx="1066799" cy="414526"/>
          </a:xfrm>
          <a:prstGeom prst="rect">
            <a:avLst/>
          </a:prstGeom>
        </p:spPr>
      </p:pic>
      <p:sp>
        <p:nvSpPr>
          <p:cNvPr id="224" name="bg object 224"/>
          <p:cNvSpPr/>
          <p:nvPr/>
        </p:nvSpPr>
        <p:spPr>
          <a:xfrm>
            <a:off x="395597" y="1017227"/>
            <a:ext cx="847090" cy="194945"/>
          </a:xfrm>
          <a:custGeom>
            <a:avLst/>
            <a:gdLst/>
            <a:ahLst/>
            <a:cxnLst/>
            <a:rect l="l" t="t" r="r" b="b"/>
            <a:pathLst>
              <a:path w="847090" h="194944">
                <a:moveTo>
                  <a:pt x="749300" y="0"/>
                </a:moveTo>
                <a:lnTo>
                  <a:pt x="97358" y="0"/>
                </a:lnTo>
                <a:lnTo>
                  <a:pt x="59471" y="7650"/>
                </a:lnTo>
                <a:lnTo>
                  <a:pt x="28524" y="28514"/>
                </a:lnTo>
                <a:lnTo>
                  <a:pt x="7654" y="59461"/>
                </a:lnTo>
                <a:lnTo>
                  <a:pt x="0" y="97358"/>
                </a:lnTo>
                <a:lnTo>
                  <a:pt x="7654" y="135257"/>
                </a:lnTo>
                <a:lnTo>
                  <a:pt x="28524" y="166208"/>
                </a:lnTo>
                <a:lnTo>
                  <a:pt x="59471" y="187076"/>
                </a:lnTo>
                <a:lnTo>
                  <a:pt x="97358" y="194729"/>
                </a:lnTo>
                <a:lnTo>
                  <a:pt x="749300" y="194729"/>
                </a:lnTo>
                <a:lnTo>
                  <a:pt x="787197" y="187076"/>
                </a:lnTo>
                <a:lnTo>
                  <a:pt x="818143" y="166208"/>
                </a:lnTo>
                <a:lnTo>
                  <a:pt x="839007" y="135257"/>
                </a:lnTo>
                <a:lnTo>
                  <a:pt x="846658" y="97358"/>
                </a:lnTo>
                <a:lnTo>
                  <a:pt x="839007" y="59461"/>
                </a:lnTo>
                <a:lnTo>
                  <a:pt x="818143" y="28514"/>
                </a:lnTo>
                <a:lnTo>
                  <a:pt x="787197" y="7650"/>
                </a:lnTo>
                <a:lnTo>
                  <a:pt x="749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395597" y="1017227"/>
            <a:ext cx="847090" cy="194945"/>
          </a:xfrm>
          <a:custGeom>
            <a:avLst/>
            <a:gdLst/>
            <a:ahLst/>
            <a:cxnLst/>
            <a:rect l="l" t="t" r="r" b="b"/>
            <a:pathLst>
              <a:path w="847090" h="194944">
                <a:moveTo>
                  <a:pt x="846658" y="97358"/>
                </a:moveTo>
                <a:lnTo>
                  <a:pt x="839007" y="135257"/>
                </a:lnTo>
                <a:lnTo>
                  <a:pt x="818143" y="166208"/>
                </a:lnTo>
                <a:lnTo>
                  <a:pt x="787197" y="187076"/>
                </a:lnTo>
                <a:lnTo>
                  <a:pt x="749300" y="194729"/>
                </a:lnTo>
                <a:lnTo>
                  <a:pt x="97358" y="194729"/>
                </a:lnTo>
                <a:lnTo>
                  <a:pt x="59471" y="187076"/>
                </a:lnTo>
                <a:lnTo>
                  <a:pt x="28524" y="166208"/>
                </a:lnTo>
                <a:lnTo>
                  <a:pt x="7654" y="135257"/>
                </a:lnTo>
                <a:lnTo>
                  <a:pt x="0" y="97358"/>
                </a:lnTo>
                <a:lnTo>
                  <a:pt x="7654" y="59461"/>
                </a:lnTo>
                <a:lnTo>
                  <a:pt x="28524" y="28514"/>
                </a:lnTo>
                <a:lnTo>
                  <a:pt x="59471" y="7650"/>
                </a:lnTo>
                <a:lnTo>
                  <a:pt x="97358" y="0"/>
                </a:lnTo>
                <a:lnTo>
                  <a:pt x="749300" y="0"/>
                </a:lnTo>
                <a:lnTo>
                  <a:pt x="787197" y="7650"/>
                </a:lnTo>
                <a:lnTo>
                  <a:pt x="818143" y="28514"/>
                </a:lnTo>
                <a:lnTo>
                  <a:pt x="839007" y="59461"/>
                </a:lnTo>
                <a:lnTo>
                  <a:pt x="846658" y="97358"/>
                </a:lnTo>
                <a:close/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6" name="bg object 226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322008" y="1874966"/>
            <a:ext cx="1066799" cy="414526"/>
          </a:xfrm>
          <a:prstGeom prst="rect">
            <a:avLst/>
          </a:prstGeom>
        </p:spPr>
      </p:pic>
      <p:sp>
        <p:nvSpPr>
          <p:cNvPr id="227" name="bg object 227"/>
          <p:cNvSpPr/>
          <p:nvPr/>
        </p:nvSpPr>
        <p:spPr>
          <a:xfrm>
            <a:off x="395597" y="1948554"/>
            <a:ext cx="847090" cy="194945"/>
          </a:xfrm>
          <a:custGeom>
            <a:avLst/>
            <a:gdLst/>
            <a:ahLst/>
            <a:cxnLst/>
            <a:rect l="l" t="t" r="r" b="b"/>
            <a:pathLst>
              <a:path w="847090" h="194944">
                <a:moveTo>
                  <a:pt x="749300" y="0"/>
                </a:moveTo>
                <a:lnTo>
                  <a:pt x="97358" y="0"/>
                </a:lnTo>
                <a:lnTo>
                  <a:pt x="59471" y="7652"/>
                </a:lnTo>
                <a:lnTo>
                  <a:pt x="28524" y="28521"/>
                </a:lnTo>
                <a:lnTo>
                  <a:pt x="7654" y="59471"/>
                </a:lnTo>
                <a:lnTo>
                  <a:pt x="0" y="97370"/>
                </a:lnTo>
                <a:lnTo>
                  <a:pt x="7654" y="135268"/>
                </a:lnTo>
                <a:lnTo>
                  <a:pt x="28524" y="166214"/>
                </a:lnTo>
                <a:lnTo>
                  <a:pt x="59471" y="187078"/>
                </a:lnTo>
                <a:lnTo>
                  <a:pt x="97358" y="194729"/>
                </a:lnTo>
                <a:lnTo>
                  <a:pt x="749300" y="194729"/>
                </a:lnTo>
                <a:lnTo>
                  <a:pt x="787197" y="187078"/>
                </a:lnTo>
                <a:lnTo>
                  <a:pt x="818143" y="166214"/>
                </a:lnTo>
                <a:lnTo>
                  <a:pt x="839007" y="135268"/>
                </a:lnTo>
                <a:lnTo>
                  <a:pt x="846658" y="97370"/>
                </a:lnTo>
                <a:lnTo>
                  <a:pt x="839007" y="59471"/>
                </a:lnTo>
                <a:lnTo>
                  <a:pt x="818143" y="28521"/>
                </a:lnTo>
                <a:lnTo>
                  <a:pt x="787197" y="7652"/>
                </a:lnTo>
                <a:lnTo>
                  <a:pt x="749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395597" y="1948554"/>
            <a:ext cx="847090" cy="194945"/>
          </a:xfrm>
          <a:custGeom>
            <a:avLst/>
            <a:gdLst/>
            <a:ahLst/>
            <a:cxnLst/>
            <a:rect l="l" t="t" r="r" b="b"/>
            <a:pathLst>
              <a:path w="847090" h="194944">
                <a:moveTo>
                  <a:pt x="846658" y="97370"/>
                </a:moveTo>
                <a:lnTo>
                  <a:pt x="839007" y="135268"/>
                </a:lnTo>
                <a:lnTo>
                  <a:pt x="818143" y="166214"/>
                </a:lnTo>
                <a:lnTo>
                  <a:pt x="787197" y="187078"/>
                </a:lnTo>
                <a:lnTo>
                  <a:pt x="749300" y="194729"/>
                </a:lnTo>
                <a:lnTo>
                  <a:pt x="97358" y="194729"/>
                </a:lnTo>
                <a:lnTo>
                  <a:pt x="59471" y="187078"/>
                </a:lnTo>
                <a:lnTo>
                  <a:pt x="28524" y="166214"/>
                </a:lnTo>
                <a:lnTo>
                  <a:pt x="7654" y="135268"/>
                </a:lnTo>
                <a:lnTo>
                  <a:pt x="0" y="97370"/>
                </a:lnTo>
                <a:lnTo>
                  <a:pt x="7654" y="59471"/>
                </a:lnTo>
                <a:lnTo>
                  <a:pt x="28524" y="28521"/>
                </a:lnTo>
                <a:lnTo>
                  <a:pt x="59471" y="7652"/>
                </a:lnTo>
                <a:lnTo>
                  <a:pt x="97358" y="0"/>
                </a:lnTo>
                <a:lnTo>
                  <a:pt x="749300" y="0"/>
                </a:lnTo>
                <a:lnTo>
                  <a:pt x="787197" y="7652"/>
                </a:lnTo>
                <a:lnTo>
                  <a:pt x="818143" y="28521"/>
                </a:lnTo>
                <a:lnTo>
                  <a:pt x="839007" y="59471"/>
                </a:lnTo>
                <a:lnTo>
                  <a:pt x="846658" y="97370"/>
                </a:lnTo>
                <a:close/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9" name="bg object 229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322008" y="2895195"/>
            <a:ext cx="1066799" cy="414526"/>
          </a:xfrm>
          <a:prstGeom prst="rect">
            <a:avLst/>
          </a:prstGeom>
        </p:spPr>
      </p:pic>
      <p:sp>
        <p:nvSpPr>
          <p:cNvPr id="230" name="bg object 230"/>
          <p:cNvSpPr/>
          <p:nvPr/>
        </p:nvSpPr>
        <p:spPr>
          <a:xfrm>
            <a:off x="395597" y="2968785"/>
            <a:ext cx="847090" cy="194945"/>
          </a:xfrm>
          <a:custGeom>
            <a:avLst/>
            <a:gdLst/>
            <a:ahLst/>
            <a:cxnLst/>
            <a:rect l="l" t="t" r="r" b="b"/>
            <a:pathLst>
              <a:path w="847090" h="194944">
                <a:moveTo>
                  <a:pt x="749300" y="0"/>
                </a:moveTo>
                <a:lnTo>
                  <a:pt x="97358" y="0"/>
                </a:lnTo>
                <a:lnTo>
                  <a:pt x="59471" y="7652"/>
                </a:lnTo>
                <a:lnTo>
                  <a:pt x="28524" y="28521"/>
                </a:lnTo>
                <a:lnTo>
                  <a:pt x="7654" y="59471"/>
                </a:lnTo>
                <a:lnTo>
                  <a:pt x="0" y="97370"/>
                </a:lnTo>
                <a:lnTo>
                  <a:pt x="7654" y="135264"/>
                </a:lnTo>
                <a:lnTo>
                  <a:pt x="28524" y="166216"/>
                </a:lnTo>
                <a:lnTo>
                  <a:pt x="59471" y="187087"/>
                </a:lnTo>
                <a:lnTo>
                  <a:pt x="97358" y="194741"/>
                </a:lnTo>
                <a:lnTo>
                  <a:pt x="749300" y="194741"/>
                </a:lnTo>
                <a:lnTo>
                  <a:pt x="787197" y="187087"/>
                </a:lnTo>
                <a:lnTo>
                  <a:pt x="818143" y="166216"/>
                </a:lnTo>
                <a:lnTo>
                  <a:pt x="839007" y="135264"/>
                </a:lnTo>
                <a:lnTo>
                  <a:pt x="846658" y="97370"/>
                </a:lnTo>
                <a:lnTo>
                  <a:pt x="839007" y="59471"/>
                </a:lnTo>
                <a:lnTo>
                  <a:pt x="818143" y="28521"/>
                </a:lnTo>
                <a:lnTo>
                  <a:pt x="787197" y="7652"/>
                </a:lnTo>
                <a:lnTo>
                  <a:pt x="749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395597" y="2968785"/>
            <a:ext cx="847090" cy="194945"/>
          </a:xfrm>
          <a:custGeom>
            <a:avLst/>
            <a:gdLst/>
            <a:ahLst/>
            <a:cxnLst/>
            <a:rect l="l" t="t" r="r" b="b"/>
            <a:pathLst>
              <a:path w="847090" h="194944">
                <a:moveTo>
                  <a:pt x="846658" y="97370"/>
                </a:moveTo>
                <a:lnTo>
                  <a:pt x="839007" y="135264"/>
                </a:lnTo>
                <a:lnTo>
                  <a:pt x="818143" y="166216"/>
                </a:lnTo>
                <a:lnTo>
                  <a:pt x="787197" y="187087"/>
                </a:lnTo>
                <a:lnTo>
                  <a:pt x="749300" y="194741"/>
                </a:lnTo>
                <a:lnTo>
                  <a:pt x="97358" y="194741"/>
                </a:lnTo>
                <a:lnTo>
                  <a:pt x="59471" y="187087"/>
                </a:lnTo>
                <a:lnTo>
                  <a:pt x="28524" y="166216"/>
                </a:lnTo>
                <a:lnTo>
                  <a:pt x="7654" y="135264"/>
                </a:lnTo>
                <a:lnTo>
                  <a:pt x="0" y="97370"/>
                </a:lnTo>
                <a:lnTo>
                  <a:pt x="7654" y="59471"/>
                </a:lnTo>
                <a:lnTo>
                  <a:pt x="28524" y="28521"/>
                </a:lnTo>
                <a:lnTo>
                  <a:pt x="59471" y="7652"/>
                </a:lnTo>
                <a:lnTo>
                  <a:pt x="97358" y="0"/>
                </a:lnTo>
                <a:lnTo>
                  <a:pt x="749300" y="0"/>
                </a:lnTo>
                <a:lnTo>
                  <a:pt x="787197" y="7652"/>
                </a:lnTo>
                <a:lnTo>
                  <a:pt x="818143" y="28521"/>
                </a:lnTo>
                <a:lnTo>
                  <a:pt x="839007" y="59471"/>
                </a:lnTo>
                <a:lnTo>
                  <a:pt x="846658" y="97370"/>
                </a:lnTo>
                <a:close/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2" name="bg object 232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515729" y="1043644"/>
            <a:ext cx="127952" cy="140741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674232" y="1047609"/>
            <a:ext cx="139674" cy="134035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840644" y="1043037"/>
            <a:ext cx="136334" cy="141046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004937" y="1043792"/>
            <a:ext cx="137540" cy="139369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507264" y="1970744"/>
            <a:ext cx="127952" cy="140741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665768" y="1974709"/>
            <a:ext cx="139674" cy="134035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831278" y="1971052"/>
            <a:ext cx="135712" cy="138747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999675" y="1974394"/>
            <a:ext cx="130683" cy="137096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515729" y="2986744"/>
            <a:ext cx="127952" cy="140741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749366" y="2990709"/>
            <a:ext cx="139674" cy="134035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989246" y="2986744"/>
            <a:ext cx="137693" cy="140131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322008" y="7264516"/>
            <a:ext cx="1066799" cy="414526"/>
          </a:xfrm>
          <a:prstGeom prst="rect">
            <a:avLst/>
          </a:prstGeom>
        </p:spPr>
      </p:pic>
      <p:sp>
        <p:nvSpPr>
          <p:cNvPr id="244" name="bg object 244"/>
          <p:cNvSpPr/>
          <p:nvPr/>
        </p:nvSpPr>
        <p:spPr>
          <a:xfrm>
            <a:off x="395597" y="7338099"/>
            <a:ext cx="847090" cy="194945"/>
          </a:xfrm>
          <a:custGeom>
            <a:avLst/>
            <a:gdLst/>
            <a:ahLst/>
            <a:cxnLst/>
            <a:rect l="l" t="t" r="r" b="b"/>
            <a:pathLst>
              <a:path w="847090" h="194945">
                <a:moveTo>
                  <a:pt x="749300" y="0"/>
                </a:moveTo>
                <a:lnTo>
                  <a:pt x="97358" y="0"/>
                </a:lnTo>
                <a:lnTo>
                  <a:pt x="59471" y="7654"/>
                </a:lnTo>
                <a:lnTo>
                  <a:pt x="28524" y="28527"/>
                </a:lnTo>
                <a:lnTo>
                  <a:pt x="7654" y="59482"/>
                </a:lnTo>
                <a:lnTo>
                  <a:pt x="0" y="97383"/>
                </a:lnTo>
                <a:lnTo>
                  <a:pt x="7654" y="135270"/>
                </a:lnTo>
                <a:lnTo>
                  <a:pt x="28524" y="166217"/>
                </a:lnTo>
                <a:lnTo>
                  <a:pt x="59471" y="187087"/>
                </a:lnTo>
                <a:lnTo>
                  <a:pt x="97358" y="194741"/>
                </a:lnTo>
                <a:lnTo>
                  <a:pt x="749300" y="194741"/>
                </a:lnTo>
                <a:lnTo>
                  <a:pt x="787197" y="187087"/>
                </a:lnTo>
                <a:lnTo>
                  <a:pt x="818143" y="166217"/>
                </a:lnTo>
                <a:lnTo>
                  <a:pt x="839007" y="135270"/>
                </a:lnTo>
                <a:lnTo>
                  <a:pt x="846658" y="97383"/>
                </a:lnTo>
                <a:lnTo>
                  <a:pt x="839007" y="59482"/>
                </a:lnTo>
                <a:lnTo>
                  <a:pt x="818143" y="28527"/>
                </a:lnTo>
                <a:lnTo>
                  <a:pt x="787197" y="7654"/>
                </a:lnTo>
                <a:lnTo>
                  <a:pt x="749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395597" y="7338099"/>
            <a:ext cx="847090" cy="194945"/>
          </a:xfrm>
          <a:custGeom>
            <a:avLst/>
            <a:gdLst/>
            <a:ahLst/>
            <a:cxnLst/>
            <a:rect l="l" t="t" r="r" b="b"/>
            <a:pathLst>
              <a:path w="847090" h="194945">
                <a:moveTo>
                  <a:pt x="846658" y="97383"/>
                </a:moveTo>
                <a:lnTo>
                  <a:pt x="839007" y="135270"/>
                </a:lnTo>
                <a:lnTo>
                  <a:pt x="818143" y="166217"/>
                </a:lnTo>
                <a:lnTo>
                  <a:pt x="787197" y="187087"/>
                </a:lnTo>
                <a:lnTo>
                  <a:pt x="749300" y="194741"/>
                </a:lnTo>
                <a:lnTo>
                  <a:pt x="97358" y="194741"/>
                </a:lnTo>
                <a:lnTo>
                  <a:pt x="59471" y="187087"/>
                </a:lnTo>
                <a:lnTo>
                  <a:pt x="28524" y="166217"/>
                </a:lnTo>
                <a:lnTo>
                  <a:pt x="7654" y="135270"/>
                </a:lnTo>
                <a:lnTo>
                  <a:pt x="0" y="97383"/>
                </a:lnTo>
                <a:lnTo>
                  <a:pt x="7654" y="59482"/>
                </a:lnTo>
                <a:lnTo>
                  <a:pt x="28524" y="28527"/>
                </a:lnTo>
                <a:lnTo>
                  <a:pt x="59471" y="7654"/>
                </a:lnTo>
                <a:lnTo>
                  <a:pt x="97358" y="0"/>
                </a:lnTo>
                <a:lnTo>
                  <a:pt x="749300" y="0"/>
                </a:lnTo>
                <a:lnTo>
                  <a:pt x="787197" y="7654"/>
                </a:lnTo>
                <a:lnTo>
                  <a:pt x="818143" y="28527"/>
                </a:lnTo>
                <a:lnTo>
                  <a:pt x="839007" y="59482"/>
                </a:lnTo>
                <a:lnTo>
                  <a:pt x="846658" y="97383"/>
                </a:lnTo>
                <a:close/>
              </a:path>
            </a:pathLst>
          </a:custGeom>
          <a:ln w="3175">
            <a:solidFill>
              <a:srgbClr val="22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6" name="bg object 246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2855626" y="6571342"/>
            <a:ext cx="1279398" cy="670534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7825133" y="9523756"/>
            <a:ext cx="823605" cy="982058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8007896" y="9705772"/>
            <a:ext cx="468998" cy="469011"/>
          </a:xfrm>
          <a:prstGeom prst="rect">
            <a:avLst/>
          </a:prstGeom>
        </p:spPr>
      </p:pic>
      <p:sp>
        <p:nvSpPr>
          <p:cNvPr id="249" name="bg object 249"/>
          <p:cNvSpPr/>
          <p:nvPr/>
        </p:nvSpPr>
        <p:spPr>
          <a:xfrm>
            <a:off x="8028750" y="9977094"/>
            <a:ext cx="426720" cy="57150"/>
          </a:xfrm>
          <a:custGeom>
            <a:avLst/>
            <a:gdLst/>
            <a:ahLst/>
            <a:cxnLst/>
            <a:rect l="l" t="t" r="r" b="b"/>
            <a:pathLst>
              <a:path w="426720" h="57150">
                <a:moveTo>
                  <a:pt x="126111" y="26543"/>
                </a:moveTo>
                <a:lnTo>
                  <a:pt x="121158" y="16217"/>
                </a:lnTo>
                <a:lnTo>
                  <a:pt x="107645" y="7772"/>
                </a:lnTo>
                <a:lnTo>
                  <a:pt x="87591" y="2082"/>
                </a:lnTo>
                <a:lnTo>
                  <a:pt x="63055" y="0"/>
                </a:lnTo>
                <a:lnTo>
                  <a:pt x="38506" y="2082"/>
                </a:lnTo>
                <a:lnTo>
                  <a:pt x="18465" y="7772"/>
                </a:lnTo>
                <a:lnTo>
                  <a:pt x="4953" y="16217"/>
                </a:lnTo>
                <a:lnTo>
                  <a:pt x="0" y="26543"/>
                </a:lnTo>
                <a:lnTo>
                  <a:pt x="4953" y="36880"/>
                </a:lnTo>
                <a:lnTo>
                  <a:pt x="18465" y="45313"/>
                </a:lnTo>
                <a:lnTo>
                  <a:pt x="38506" y="51003"/>
                </a:lnTo>
                <a:lnTo>
                  <a:pt x="63055" y="53086"/>
                </a:lnTo>
                <a:lnTo>
                  <a:pt x="87591" y="51003"/>
                </a:lnTo>
                <a:lnTo>
                  <a:pt x="107645" y="45313"/>
                </a:lnTo>
                <a:lnTo>
                  <a:pt x="121158" y="36880"/>
                </a:lnTo>
                <a:lnTo>
                  <a:pt x="126111" y="26543"/>
                </a:lnTo>
                <a:close/>
              </a:path>
              <a:path w="426720" h="57150">
                <a:moveTo>
                  <a:pt x="426440" y="30086"/>
                </a:moveTo>
                <a:lnTo>
                  <a:pt x="421487" y="19761"/>
                </a:lnTo>
                <a:lnTo>
                  <a:pt x="407974" y="11328"/>
                </a:lnTo>
                <a:lnTo>
                  <a:pt x="387934" y="5638"/>
                </a:lnTo>
                <a:lnTo>
                  <a:pt x="363385" y="3543"/>
                </a:lnTo>
                <a:lnTo>
                  <a:pt x="338861" y="5638"/>
                </a:lnTo>
                <a:lnTo>
                  <a:pt x="318808" y="11328"/>
                </a:lnTo>
                <a:lnTo>
                  <a:pt x="305295" y="19761"/>
                </a:lnTo>
                <a:lnTo>
                  <a:pt x="300329" y="30086"/>
                </a:lnTo>
                <a:lnTo>
                  <a:pt x="305295" y="40436"/>
                </a:lnTo>
                <a:lnTo>
                  <a:pt x="318808" y="48882"/>
                </a:lnTo>
                <a:lnTo>
                  <a:pt x="338861" y="54571"/>
                </a:lnTo>
                <a:lnTo>
                  <a:pt x="363385" y="56654"/>
                </a:lnTo>
                <a:lnTo>
                  <a:pt x="387934" y="54571"/>
                </a:lnTo>
                <a:lnTo>
                  <a:pt x="407974" y="48882"/>
                </a:lnTo>
                <a:lnTo>
                  <a:pt x="421487" y="40436"/>
                </a:lnTo>
                <a:lnTo>
                  <a:pt x="426440" y="30086"/>
                </a:lnTo>
                <a:close/>
              </a:path>
            </a:pathLst>
          </a:custGeom>
          <a:solidFill>
            <a:srgbClr val="EE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8106673" y="10029105"/>
            <a:ext cx="271780" cy="84455"/>
          </a:xfrm>
          <a:custGeom>
            <a:avLst/>
            <a:gdLst/>
            <a:ahLst/>
            <a:cxnLst/>
            <a:rect l="l" t="t" r="r" b="b"/>
            <a:pathLst>
              <a:path w="271779" h="84454">
                <a:moveTo>
                  <a:pt x="271259" y="1790"/>
                </a:moveTo>
                <a:lnTo>
                  <a:pt x="258377" y="43315"/>
                </a:lnTo>
                <a:lnTo>
                  <a:pt x="240593" y="65720"/>
                </a:lnTo>
                <a:lnTo>
                  <a:pt x="205767" y="76712"/>
                </a:lnTo>
                <a:lnTo>
                  <a:pt x="141757" y="83997"/>
                </a:lnTo>
                <a:lnTo>
                  <a:pt x="129057" y="83769"/>
                </a:lnTo>
                <a:lnTo>
                  <a:pt x="60961" y="64674"/>
                </a:lnTo>
                <a:lnTo>
                  <a:pt x="21923" y="36545"/>
                </a:lnTo>
                <a:lnTo>
                  <a:pt x="4188" y="11086"/>
                </a:lnTo>
                <a:lnTo>
                  <a:pt x="0" y="0"/>
                </a:lnTo>
              </a:path>
            </a:pathLst>
          </a:custGeom>
          <a:ln w="4699">
            <a:solidFill>
              <a:srgbClr val="95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1" name="bg object 251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8037229" y="9796972"/>
            <a:ext cx="139746" cy="10631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8312361" y="9803199"/>
            <a:ext cx="142411" cy="107205"/>
          </a:xfrm>
          <a:prstGeom prst="rect">
            <a:avLst/>
          </a:prstGeom>
        </p:spPr>
      </p:pic>
      <p:sp>
        <p:nvSpPr>
          <p:cNvPr id="253" name="bg object 253"/>
          <p:cNvSpPr/>
          <p:nvPr/>
        </p:nvSpPr>
        <p:spPr>
          <a:xfrm>
            <a:off x="8326190" y="9724736"/>
            <a:ext cx="50800" cy="31115"/>
          </a:xfrm>
          <a:custGeom>
            <a:avLst/>
            <a:gdLst/>
            <a:ahLst/>
            <a:cxnLst/>
            <a:rect l="l" t="t" r="r" b="b"/>
            <a:pathLst>
              <a:path w="50800" h="31115">
                <a:moveTo>
                  <a:pt x="0" y="30628"/>
                </a:moveTo>
                <a:lnTo>
                  <a:pt x="1583" y="11195"/>
                </a:lnTo>
                <a:lnTo>
                  <a:pt x="5953" y="1847"/>
                </a:lnTo>
                <a:lnTo>
                  <a:pt x="16566" y="0"/>
                </a:lnTo>
                <a:lnTo>
                  <a:pt x="36880" y="3069"/>
                </a:lnTo>
                <a:lnTo>
                  <a:pt x="48895" y="7083"/>
                </a:lnTo>
                <a:lnTo>
                  <a:pt x="50673" y="15973"/>
                </a:lnTo>
              </a:path>
            </a:pathLst>
          </a:custGeom>
          <a:ln w="4699">
            <a:solidFill>
              <a:srgbClr val="95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8106671" y="9724736"/>
            <a:ext cx="50800" cy="31115"/>
          </a:xfrm>
          <a:custGeom>
            <a:avLst/>
            <a:gdLst/>
            <a:ahLst/>
            <a:cxnLst/>
            <a:rect l="l" t="t" r="r" b="b"/>
            <a:pathLst>
              <a:path w="50800" h="31115">
                <a:moveTo>
                  <a:pt x="50647" y="30628"/>
                </a:moveTo>
                <a:lnTo>
                  <a:pt x="49064" y="11195"/>
                </a:lnTo>
                <a:lnTo>
                  <a:pt x="44694" y="1847"/>
                </a:lnTo>
                <a:lnTo>
                  <a:pt x="34081" y="0"/>
                </a:lnTo>
                <a:lnTo>
                  <a:pt x="13766" y="3069"/>
                </a:lnTo>
                <a:lnTo>
                  <a:pt x="1752" y="7083"/>
                </a:lnTo>
                <a:lnTo>
                  <a:pt x="0" y="15973"/>
                </a:lnTo>
              </a:path>
            </a:pathLst>
          </a:custGeom>
          <a:ln w="4699">
            <a:solidFill>
              <a:srgbClr val="95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5" name="bg object 255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8333077" y="10156752"/>
            <a:ext cx="198961" cy="145100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7961039" y="9202691"/>
            <a:ext cx="3034258" cy="236613"/>
          </a:xfrm>
          <a:prstGeom prst="rect">
            <a:avLst/>
          </a:prstGeom>
        </p:spPr>
      </p:pic>
      <p:sp>
        <p:nvSpPr>
          <p:cNvPr id="257" name="bg object 257"/>
          <p:cNvSpPr/>
          <p:nvPr/>
        </p:nvSpPr>
        <p:spPr>
          <a:xfrm>
            <a:off x="8122115" y="5133669"/>
            <a:ext cx="801370" cy="412750"/>
          </a:xfrm>
          <a:custGeom>
            <a:avLst/>
            <a:gdLst/>
            <a:ahLst/>
            <a:cxnLst/>
            <a:rect l="l" t="t" r="r" b="b"/>
            <a:pathLst>
              <a:path w="801370" h="412750">
                <a:moveTo>
                  <a:pt x="397205" y="0"/>
                </a:moveTo>
                <a:lnTo>
                  <a:pt x="338034" y="3242"/>
                </a:lnTo>
                <a:lnTo>
                  <a:pt x="281631" y="10699"/>
                </a:lnTo>
                <a:lnTo>
                  <a:pt x="228611" y="22042"/>
                </a:lnTo>
                <a:lnTo>
                  <a:pt x="179589" y="36940"/>
                </a:lnTo>
                <a:lnTo>
                  <a:pt x="135180" y="55065"/>
                </a:lnTo>
                <a:lnTo>
                  <a:pt x="95997" y="76087"/>
                </a:lnTo>
                <a:lnTo>
                  <a:pt x="62656" y="99676"/>
                </a:lnTo>
                <a:lnTo>
                  <a:pt x="15957" y="153239"/>
                </a:lnTo>
                <a:lnTo>
                  <a:pt x="0" y="213118"/>
                </a:lnTo>
                <a:lnTo>
                  <a:pt x="4864" y="243529"/>
                </a:lnTo>
                <a:lnTo>
                  <a:pt x="38725" y="299454"/>
                </a:lnTo>
                <a:lnTo>
                  <a:pt x="100591" y="346793"/>
                </a:lnTo>
                <a:lnTo>
                  <a:pt x="140464" y="366471"/>
                </a:lnTo>
                <a:lnTo>
                  <a:pt x="185462" y="383076"/>
                </a:lnTo>
                <a:lnTo>
                  <a:pt x="234960" y="396300"/>
                </a:lnTo>
                <a:lnTo>
                  <a:pt x="288333" y="405834"/>
                </a:lnTo>
                <a:lnTo>
                  <a:pt x="344956" y="411369"/>
                </a:lnTo>
                <a:lnTo>
                  <a:pt x="404202" y="412597"/>
                </a:lnTo>
                <a:lnTo>
                  <a:pt x="463376" y="409358"/>
                </a:lnTo>
                <a:lnTo>
                  <a:pt x="519780" y="401902"/>
                </a:lnTo>
                <a:lnTo>
                  <a:pt x="572799" y="390560"/>
                </a:lnTo>
                <a:lnTo>
                  <a:pt x="621818" y="375662"/>
                </a:lnTo>
                <a:lnTo>
                  <a:pt x="666225" y="357538"/>
                </a:lnTo>
                <a:lnTo>
                  <a:pt x="705403" y="336516"/>
                </a:lnTo>
                <a:lnTo>
                  <a:pt x="738739" y="312927"/>
                </a:lnTo>
                <a:lnTo>
                  <a:pt x="785426" y="259365"/>
                </a:lnTo>
                <a:lnTo>
                  <a:pt x="801370" y="199491"/>
                </a:lnTo>
                <a:lnTo>
                  <a:pt x="796514" y="169078"/>
                </a:lnTo>
                <a:lnTo>
                  <a:pt x="762668" y="113152"/>
                </a:lnTo>
                <a:lnTo>
                  <a:pt x="700810" y="65814"/>
                </a:lnTo>
                <a:lnTo>
                  <a:pt x="660940" y="46137"/>
                </a:lnTo>
                <a:lnTo>
                  <a:pt x="615943" y="29532"/>
                </a:lnTo>
                <a:lnTo>
                  <a:pt x="566446" y="16308"/>
                </a:lnTo>
                <a:lnTo>
                  <a:pt x="513074" y="6772"/>
                </a:lnTo>
                <a:lnTo>
                  <a:pt x="456451" y="1233"/>
                </a:lnTo>
                <a:lnTo>
                  <a:pt x="397205" y="0"/>
                </a:lnTo>
                <a:close/>
              </a:path>
            </a:pathLst>
          </a:custGeom>
          <a:solidFill>
            <a:srgbClr val="EB5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8122115" y="5942588"/>
            <a:ext cx="801370" cy="412750"/>
          </a:xfrm>
          <a:custGeom>
            <a:avLst/>
            <a:gdLst/>
            <a:ahLst/>
            <a:cxnLst/>
            <a:rect l="l" t="t" r="r" b="b"/>
            <a:pathLst>
              <a:path w="801370" h="412750">
                <a:moveTo>
                  <a:pt x="397205" y="0"/>
                </a:moveTo>
                <a:lnTo>
                  <a:pt x="338034" y="3245"/>
                </a:lnTo>
                <a:lnTo>
                  <a:pt x="281631" y="10705"/>
                </a:lnTo>
                <a:lnTo>
                  <a:pt x="228611" y="22049"/>
                </a:lnTo>
                <a:lnTo>
                  <a:pt x="179589" y="36949"/>
                </a:lnTo>
                <a:lnTo>
                  <a:pt x="135180" y="55075"/>
                </a:lnTo>
                <a:lnTo>
                  <a:pt x="95997" y="76097"/>
                </a:lnTo>
                <a:lnTo>
                  <a:pt x="62656" y="99685"/>
                </a:lnTo>
                <a:lnTo>
                  <a:pt x="15957" y="153245"/>
                </a:lnTo>
                <a:lnTo>
                  <a:pt x="0" y="213118"/>
                </a:lnTo>
                <a:lnTo>
                  <a:pt x="4864" y="243529"/>
                </a:lnTo>
                <a:lnTo>
                  <a:pt x="38725" y="299454"/>
                </a:lnTo>
                <a:lnTo>
                  <a:pt x="100591" y="346795"/>
                </a:lnTo>
                <a:lnTo>
                  <a:pt x="140464" y="366475"/>
                </a:lnTo>
                <a:lnTo>
                  <a:pt x="185462" y="383083"/>
                </a:lnTo>
                <a:lnTo>
                  <a:pt x="234960" y="396310"/>
                </a:lnTo>
                <a:lnTo>
                  <a:pt x="288333" y="405848"/>
                </a:lnTo>
                <a:lnTo>
                  <a:pt x="344956" y="411388"/>
                </a:lnTo>
                <a:lnTo>
                  <a:pt x="404202" y="412623"/>
                </a:lnTo>
                <a:lnTo>
                  <a:pt x="463375" y="409377"/>
                </a:lnTo>
                <a:lnTo>
                  <a:pt x="519777" y="401918"/>
                </a:lnTo>
                <a:lnTo>
                  <a:pt x="572794" y="390575"/>
                </a:lnTo>
                <a:lnTo>
                  <a:pt x="621812" y="375676"/>
                </a:lnTo>
                <a:lnTo>
                  <a:pt x="666216" y="357552"/>
                </a:lnTo>
                <a:lnTo>
                  <a:pt x="705393" y="336531"/>
                </a:lnTo>
                <a:lnTo>
                  <a:pt x="738728" y="312942"/>
                </a:lnTo>
                <a:lnTo>
                  <a:pt x="785417" y="259382"/>
                </a:lnTo>
                <a:lnTo>
                  <a:pt x="801370" y="199504"/>
                </a:lnTo>
                <a:lnTo>
                  <a:pt x="796515" y="169093"/>
                </a:lnTo>
                <a:lnTo>
                  <a:pt x="762672" y="113168"/>
                </a:lnTo>
                <a:lnTo>
                  <a:pt x="700818" y="65827"/>
                </a:lnTo>
                <a:lnTo>
                  <a:pt x="660950" y="46147"/>
                </a:lnTo>
                <a:lnTo>
                  <a:pt x="615955" y="29539"/>
                </a:lnTo>
                <a:lnTo>
                  <a:pt x="566457" y="16312"/>
                </a:lnTo>
                <a:lnTo>
                  <a:pt x="513083" y="6774"/>
                </a:lnTo>
                <a:lnTo>
                  <a:pt x="456457" y="1234"/>
                </a:lnTo>
                <a:lnTo>
                  <a:pt x="397205" y="0"/>
                </a:lnTo>
                <a:close/>
              </a:path>
            </a:pathLst>
          </a:custGeom>
          <a:solidFill>
            <a:srgbClr val="FDD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8108422" y="6927308"/>
            <a:ext cx="802005" cy="412750"/>
          </a:xfrm>
          <a:custGeom>
            <a:avLst/>
            <a:gdLst/>
            <a:ahLst/>
            <a:cxnLst/>
            <a:rect l="l" t="t" r="r" b="b"/>
            <a:pathLst>
              <a:path w="802004" h="412750">
                <a:moveTo>
                  <a:pt x="397205" y="0"/>
                </a:moveTo>
                <a:lnTo>
                  <a:pt x="338028" y="3245"/>
                </a:lnTo>
                <a:lnTo>
                  <a:pt x="281622" y="10705"/>
                </a:lnTo>
                <a:lnTo>
                  <a:pt x="228600" y="22049"/>
                </a:lnTo>
                <a:lnTo>
                  <a:pt x="179578" y="36949"/>
                </a:lnTo>
                <a:lnTo>
                  <a:pt x="135169" y="55075"/>
                </a:lnTo>
                <a:lnTo>
                  <a:pt x="95988" y="76097"/>
                </a:lnTo>
                <a:lnTo>
                  <a:pt x="62649" y="99685"/>
                </a:lnTo>
                <a:lnTo>
                  <a:pt x="15955" y="153245"/>
                </a:lnTo>
                <a:lnTo>
                  <a:pt x="0" y="213118"/>
                </a:lnTo>
                <a:lnTo>
                  <a:pt x="4870" y="243529"/>
                </a:lnTo>
                <a:lnTo>
                  <a:pt x="38736" y="299454"/>
                </a:lnTo>
                <a:lnTo>
                  <a:pt x="100604" y="346795"/>
                </a:lnTo>
                <a:lnTo>
                  <a:pt x="140477" y="366475"/>
                </a:lnTo>
                <a:lnTo>
                  <a:pt x="185475" y="383083"/>
                </a:lnTo>
                <a:lnTo>
                  <a:pt x="234974" y="396310"/>
                </a:lnTo>
                <a:lnTo>
                  <a:pt x="288349" y="405848"/>
                </a:lnTo>
                <a:lnTo>
                  <a:pt x="344975" y="411388"/>
                </a:lnTo>
                <a:lnTo>
                  <a:pt x="404228" y="412623"/>
                </a:lnTo>
                <a:lnTo>
                  <a:pt x="463395" y="409377"/>
                </a:lnTo>
                <a:lnTo>
                  <a:pt x="519794" y="401918"/>
                </a:lnTo>
                <a:lnTo>
                  <a:pt x="572809" y="390575"/>
                </a:lnTo>
                <a:lnTo>
                  <a:pt x="621826" y="375676"/>
                </a:lnTo>
                <a:lnTo>
                  <a:pt x="666231" y="357552"/>
                </a:lnTo>
                <a:lnTo>
                  <a:pt x="705410" y="336531"/>
                </a:lnTo>
                <a:lnTo>
                  <a:pt x="738747" y="312942"/>
                </a:lnTo>
                <a:lnTo>
                  <a:pt x="785440" y="259382"/>
                </a:lnTo>
                <a:lnTo>
                  <a:pt x="801395" y="199504"/>
                </a:lnTo>
                <a:lnTo>
                  <a:pt x="796534" y="169093"/>
                </a:lnTo>
                <a:lnTo>
                  <a:pt x="762682" y="113168"/>
                </a:lnTo>
                <a:lnTo>
                  <a:pt x="700822" y="65827"/>
                </a:lnTo>
                <a:lnTo>
                  <a:pt x="660952" y="46147"/>
                </a:lnTo>
                <a:lnTo>
                  <a:pt x="615956" y="29539"/>
                </a:lnTo>
                <a:lnTo>
                  <a:pt x="566458" y="16312"/>
                </a:lnTo>
                <a:lnTo>
                  <a:pt x="513083" y="6774"/>
                </a:lnTo>
                <a:lnTo>
                  <a:pt x="456457" y="1234"/>
                </a:lnTo>
                <a:lnTo>
                  <a:pt x="397205" y="0"/>
                </a:lnTo>
                <a:close/>
              </a:path>
            </a:pathLst>
          </a:custGeom>
          <a:solidFill>
            <a:srgbClr val="BC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8111597" y="7425163"/>
            <a:ext cx="802005" cy="412750"/>
          </a:xfrm>
          <a:custGeom>
            <a:avLst/>
            <a:gdLst/>
            <a:ahLst/>
            <a:cxnLst/>
            <a:rect l="l" t="t" r="r" b="b"/>
            <a:pathLst>
              <a:path w="802004" h="412750">
                <a:moveTo>
                  <a:pt x="397230" y="0"/>
                </a:moveTo>
                <a:lnTo>
                  <a:pt x="338053" y="3239"/>
                </a:lnTo>
                <a:lnTo>
                  <a:pt x="281645" y="10696"/>
                </a:lnTo>
                <a:lnTo>
                  <a:pt x="228621" y="22038"/>
                </a:lnTo>
                <a:lnTo>
                  <a:pt x="179596" y="36938"/>
                </a:lnTo>
                <a:lnTo>
                  <a:pt x="135184" y="55064"/>
                </a:lnTo>
                <a:lnTo>
                  <a:pt x="95999" y="76088"/>
                </a:lnTo>
                <a:lnTo>
                  <a:pt x="62657" y="99679"/>
                </a:lnTo>
                <a:lnTo>
                  <a:pt x="15957" y="153243"/>
                </a:lnTo>
                <a:lnTo>
                  <a:pt x="0" y="213118"/>
                </a:lnTo>
                <a:lnTo>
                  <a:pt x="4870" y="243529"/>
                </a:lnTo>
                <a:lnTo>
                  <a:pt x="38736" y="299454"/>
                </a:lnTo>
                <a:lnTo>
                  <a:pt x="100604" y="346793"/>
                </a:lnTo>
                <a:lnTo>
                  <a:pt x="140477" y="366471"/>
                </a:lnTo>
                <a:lnTo>
                  <a:pt x="185475" y="383076"/>
                </a:lnTo>
                <a:lnTo>
                  <a:pt x="234974" y="396300"/>
                </a:lnTo>
                <a:lnTo>
                  <a:pt x="288349" y="405834"/>
                </a:lnTo>
                <a:lnTo>
                  <a:pt x="344975" y="411369"/>
                </a:lnTo>
                <a:lnTo>
                  <a:pt x="404228" y="412597"/>
                </a:lnTo>
                <a:lnTo>
                  <a:pt x="463401" y="409358"/>
                </a:lnTo>
                <a:lnTo>
                  <a:pt x="519803" y="401902"/>
                </a:lnTo>
                <a:lnTo>
                  <a:pt x="572820" y="390561"/>
                </a:lnTo>
                <a:lnTo>
                  <a:pt x="621837" y="375663"/>
                </a:lnTo>
                <a:lnTo>
                  <a:pt x="666242" y="357539"/>
                </a:lnTo>
                <a:lnTo>
                  <a:pt x="705418" y="336518"/>
                </a:lnTo>
                <a:lnTo>
                  <a:pt x="738753" y="312930"/>
                </a:lnTo>
                <a:lnTo>
                  <a:pt x="785442" y="259372"/>
                </a:lnTo>
                <a:lnTo>
                  <a:pt x="801395" y="199504"/>
                </a:lnTo>
                <a:lnTo>
                  <a:pt x="796534" y="169087"/>
                </a:lnTo>
                <a:lnTo>
                  <a:pt x="762682" y="113153"/>
                </a:lnTo>
                <a:lnTo>
                  <a:pt x="700825" y="65808"/>
                </a:lnTo>
                <a:lnTo>
                  <a:pt x="660957" y="46128"/>
                </a:lnTo>
                <a:lnTo>
                  <a:pt x="615962" y="29522"/>
                </a:lnTo>
                <a:lnTo>
                  <a:pt x="566468" y="16297"/>
                </a:lnTo>
                <a:lnTo>
                  <a:pt x="513097" y="6763"/>
                </a:lnTo>
                <a:lnTo>
                  <a:pt x="456476" y="1227"/>
                </a:lnTo>
                <a:lnTo>
                  <a:pt x="397230" y="0"/>
                </a:lnTo>
                <a:close/>
              </a:path>
            </a:pathLst>
          </a:custGeom>
          <a:solidFill>
            <a:srgbClr val="7EC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1" name="bg object 261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8333485" y="5257362"/>
            <a:ext cx="106438" cy="13256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8626156" y="5260957"/>
            <a:ext cx="118236" cy="133311"/>
          </a:xfrm>
          <a:prstGeom prst="rect">
            <a:avLst/>
          </a:prstGeom>
        </p:spPr>
      </p:pic>
      <p:sp>
        <p:nvSpPr>
          <p:cNvPr id="263" name="bg object 263"/>
          <p:cNvSpPr/>
          <p:nvPr/>
        </p:nvSpPr>
        <p:spPr>
          <a:xfrm>
            <a:off x="8122115" y="6422533"/>
            <a:ext cx="801370" cy="412750"/>
          </a:xfrm>
          <a:custGeom>
            <a:avLst/>
            <a:gdLst/>
            <a:ahLst/>
            <a:cxnLst/>
            <a:rect l="l" t="t" r="r" b="b"/>
            <a:pathLst>
              <a:path w="801370" h="412750">
                <a:moveTo>
                  <a:pt x="397205" y="0"/>
                </a:moveTo>
                <a:lnTo>
                  <a:pt x="338028" y="3245"/>
                </a:lnTo>
                <a:lnTo>
                  <a:pt x="281622" y="10705"/>
                </a:lnTo>
                <a:lnTo>
                  <a:pt x="228600" y="22049"/>
                </a:lnTo>
                <a:lnTo>
                  <a:pt x="179578" y="36949"/>
                </a:lnTo>
                <a:lnTo>
                  <a:pt x="135169" y="55075"/>
                </a:lnTo>
                <a:lnTo>
                  <a:pt x="95988" y="76097"/>
                </a:lnTo>
                <a:lnTo>
                  <a:pt x="62649" y="99685"/>
                </a:lnTo>
                <a:lnTo>
                  <a:pt x="15955" y="153245"/>
                </a:lnTo>
                <a:lnTo>
                  <a:pt x="0" y="213118"/>
                </a:lnTo>
                <a:lnTo>
                  <a:pt x="4864" y="243529"/>
                </a:lnTo>
                <a:lnTo>
                  <a:pt x="38725" y="299454"/>
                </a:lnTo>
                <a:lnTo>
                  <a:pt x="100591" y="346795"/>
                </a:lnTo>
                <a:lnTo>
                  <a:pt x="140464" y="366475"/>
                </a:lnTo>
                <a:lnTo>
                  <a:pt x="185462" y="383083"/>
                </a:lnTo>
                <a:lnTo>
                  <a:pt x="234960" y="396310"/>
                </a:lnTo>
                <a:lnTo>
                  <a:pt x="288333" y="405848"/>
                </a:lnTo>
                <a:lnTo>
                  <a:pt x="344956" y="411388"/>
                </a:lnTo>
                <a:lnTo>
                  <a:pt x="404202" y="412623"/>
                </a:lnTo>
                <a:lnTo>
                  <a:pt x="463375" y="409377"/>
                </a:lnTo>
                <a:lnTo>
                  <a:pt x="519777" y="401918"/>
                </a:lnTo>
                <a:lnTo>
                  <a:pt x="572794" y="390575"/>
                </a:lnTo>
                <a:lnTo>
                  <a:pt x="621812" y="375676"/>
                </a:lnTo>
                <a:lnTo>
                  <a:pt x="666216" y="357552"/>
                </a:lnTo>
                <a:lnTo>
                  <a:pt x="705393" y="336531"/>
                </a:lnTo>
                <a:lnTo>
                  <a:pt x="738728" y="312942"/>
                </a:lnTo>
                <a:lnTo>
                  <a:pt x="785417" y="259382"/>
                </a:lnTo>
                <a:lnTo>
                  <a:pt x="801370" y="199504"/>
                </a:lnTo>
                <a:lnTo>
                  <a:pt x="796515" y="169093"/>
                </a:lnTo>
                <a:lnTo>
                  <a:pt x="762672" y="113168"/>
                </a:lnTo>
                <a:lnTo>
                  <a:pt x="700818" y="65827"/>
                </a:lnTo>
                <a:lnTo>
                  <a:pt x="660950" y="46147"/>
                </a:lnTo>
                <a:lnTo>
                  <a:pt x="615955" y="29539"/>
                </a:lnTo>
                <a:lnTo>
                  <a:pt x="566457" y="16312"/>
                </a:lnTo>
                <a:lnTo>
                  <a:pt x="513083" y="6774"/>
                </a:lnTo>
                <a:lnTo>
                  <a:pt x="456457" y="1234"/>
                </a:lnTo>
                <a:lnTo>
                  <a:pt x="397205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4" name="bg object 264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8338357" y="6562678"/>
            <a:ext cx="139992" cy="139801"/>
          </a:xfrm>
          <a:prstGeom prst="rect">
            <a:avLst/>
          </a:prstGeom>
        </p:spPr>
      </p:pic>
      <p:pic>
        <p:nvPicPr>
          <p:cNvPr id="265" name="bg object 265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8606427" y="6561493"/>
            <a:ext cx="137807" cy="142570"/>
          </a:xfrm>
          <a:prstGeom prst="rect">
            <a:avLst/>
          </a:prstGeom>
        </p:spPr>
      </p:pic>
      <p:pic>
        <p:nvPicPr>
          <p:cNvPr id="266" name="bg object 266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8335882" y="7057511"/>
            <a:ext cx="141985" cy="139826"/>
          </a:xfrm>
          <a:prstGeom prst="rect">
            <a:avLst/>
          </a:prstGeom>
        </p:spPr>
      </p:pic>
      <p:pic>
        <p:nvPicPr>
          <p:cNvPr id="267" name="bg object 267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8624065" y="7062741"/>
            <a:ext cx="126758" cy="136728"/>
          </a:xfrm>
          <a:prstGeom prst="rect">
            <a:avLst/>
          </a:prstGeom>
        </p:spPr>
      </p:pic>
      <p:pic>
        <p:nvPicPr>
          <p:cNvPr id="268" name="bg object 268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8322057" y="7541677"/>
            <a:ext cx="128117" cy="140741"/>
          </a:xfrm>
          <a:prstGeom prst="rect">
            <a:avLst/>
          </a:prstGeom>
        </p:spPr>
      </p:pic>
      <p:pic>
        <p:nvPicPr>
          <p:cNvPr id="269" name="bg object 269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8611541" y="7546359"/>
            <a:ext cx="139750" cy="133819"/>
          </a:xfrm>
          <a:prstGeom prst="rect">
            <a:avLst/>
          </a:prstGeom>
        </p:spPr>
      </p:pic>
      <p:pic>
        <p:nvPicPr>
          <p:cNvPr id="270" name="bg object 270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8330237" y="6083791"/>
            <a:ext cx="106438" cy="132575"/>
          </a:xfrm>
          <a:prstGeom prst="rect">
            <a:avLst/>
          </a:prstGeom>
        </p:spPr>
      </p:pic>
      <p:pic>
        <p:nvPicPr>
          <p:cNvPr id="271" name="bg object 271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8478819" y="6095553"/>
            <a:ext cx="110249" cy="117525"/>
          </a:xfrm>
          <a:prstGeom prst="rect">
            <a:avLst/>
          </a:prstGeom>
        </p:spPr>
      </p:pic>
      <p:pic>
        <p:nvPicPr>
          <p:cNvPr id="272" name="bg object 272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8619977" y="6095266"/>
            <a:ext cx="120167" cy="119938"/>
          </a:xfrm>
          <a:prstGeom prst="rect">
            <a:avLst/>
          </a:prstGeom>
        </p:spPr>
      </p:pic>
      <p:pic>
        <p:nvPicPr>
          <p:cNvPr id="273" name="bg object 273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9228195" y="6544156"/>
            <a:ext cx="207860" cy="200063"/>
          </a:xfrm>
          <a:prstGeom prst="rect">
            <a:avLst/>
          </a:prstGeom>
        </p:spPr>
      </p:pic>
      <p:pic>
        <p:nvPicPr>
          <p:cNvPr id="274" name="bg object 274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9461153" y="6536832"/>
            <a:ext cx="204431" cy="209918"/>
          </a:xfrm>
          <a:prstGeom prst="rect">
            <a:avLst/>
          </a:prstGeom>
        </p:spPr>
      </p:pic>
      <p:pic>
        <p:nvPicPr>
          <p:cNvPr id="275" name="bg object 275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9685860" y="6536591"/>
            <a:ext cx="206946" cy="211061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9921775" y="6535217"/>
            <a:ext cx="193916" cy="211988"/>
          </a:xfrm>
          <a:prstGeom prst="rect">
            <a:avLst/>
          </a:prstGeom>
        </p:spPr>
      </p:pic>
      <p:pic>
        <p:nvPicPr>
          <p:cNvPr id="277" name="bg object 277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10138934" y="6535219"/>
            <a:ext cx="210845" cy="212902"/>
          </a:xfrm>
          <a:prstGeom prst="rect">
            <a:avLst/>
          </a:prstGeom>
        </p:spPr>
      </p:pic>
      <p:pic>
        <p:nvPicPr>
          <p:cNvPr id="278" name="bg object 278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10369829" y="6532490"/>
            <a:ext cx="210832" cy="216077"/>
          </a:xfrm>
          <a:prstGeom prst="rect">
            <a:avLst/>
          </a:prstGeom>
        </p:spPr>
      </p:pic>
      <p:sp>
        <p:nvSpPr>
          <p:cNvPr id="279" name="bg object 279"/>
          <p:cNvSpPr/>
          <p:nvPr/>
        </p:nvSpPr>
        <p:spPr>
          <a:xfrm>
            <a:off x="10681896" y="661913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644" y="0"/>
                </a:moveTo>
                <a:lnTo>
                  <a:pt x="13892" y="1770"/>
                </a:lnTo>
                <a:lnTo>
                  <a:pt x="6688" y="6607"/>
                </a:lnTo>
                <a:lnTo>
                  <a:pt x="1800" y="13801"/>
                </a:lnTo>
                <a:lnTo>
                  <a:pt x="0" y="22644"/>
                </a:lnTo>
                <a:lnTo>
                  <a:pt x="1770" y="31486"/>
                </a:lnTo>
                <a:lnTo>
                  <a:pt x="6607" y="38681"/>
                </a:lnTo>
                <a:lnTo>
                  <a:pt x="13801" y="43518"/>
                </a:lnTo>
                <a:lnTo>
                  <a:pt x="22644" y="45288"/>
                </a:lnTo>
                <a:lnTo>
                  <a:pt x="31484" y="43518"/>
                </a:lnTo>
                <a:lnTo>
                  <a:pt x="38674" y="38681"/>
                </a:lnTo>
                <a:lnTo>
                  <a:pt x="43507" y="31486"/>
                </a:lnTo>
                <a:lnTo>
                  <a:pt x="45275" y="22644"/>
                </a:lnTo>
                <a:lnTo>
                  <a:pt x="43473" y="13801"/>
                </a:lnTo>
                <a:lnTo>
                  <a:pt x="38584" y="6607"/>
                </a:lnTo>
                <a:lnTo>
                  <a:pt x="31382" y="1770"/>
                </a:lnTo>
                <a:lnTo>
                  <a:pt x="22644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0" name="bg object 280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10824734" y="6535219"/>
            <a:ext cx="210845" cy="212902"/>
          </a:xfrm>
          <a:prstGeom prst="rect">
            <a:avLst/>
          </a:prstGeom>
        </p:spPr>
      </p:pic>
      <p:pic>
        <p:nvPicPr>
          <p:cNvPr id="281" name="bg object 281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11055640" y="6534302"/>
            <a:ext cx="208048" cy="211289"/>
          </a:xfrm>
          <a:prstGeom prst="rect">
            <a:avLst/>
          </a:prstGeom>
        </p:spPr>
      </p:pic>
      <p:sp>
        <p:nvSpPr>
          <p:cNvPr id="282" name="bg object 282"/>
          <p:cNvSpPr/>
          <p:nvPr/>
        </p:nvSpPr>
        <p:spPr>
          <a:xfrm>
            <a:off x="11367696" y="661913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644" y="0"/>
                </a:moveTo>
                <a:lnTo>
                  <a:pt x="13892" y="1770"/>
                </a:lnTo>
                <a:lnTo>
                  <a:pt x="6688" y="6607"/>
                </a:lnTo>
                <a:lnTo>
                  <a:pt x="1800" y="13801"/>
                </a:lnTo>
                <a:lnTo>
                  <a:pt x="0" y="22644"/>
                </a:lnTo>
                <a:lnTo>
                  <a:pt x="1770" y="31486"/>
                </a:lnTo>
                <a:lnTo>
                  <a:pt x="6607" y="38681"/>
                </a:lnTo>
                <a:lnTo>
                  <a:pt x="13801" y="43518"/>
                </a:lnTo>
                <a:lnTo>
                  <a:pt x="22644" y="45288"/>
                </a:lnTo>
                <a:lnTo>
                  <a:pt x="31484" y="43518"/>
                </a:lnTo>
                <a:lnTo>
                  <a:pt x="38674" y="38681"/>
                </a:lnTo>
                <a:lnTo>
                  <a:pt x="43507" y="31486"/>
                </a:lnTo>
                <a:lnTo>
                  <a:pt x="45275" y="22644"/>
                </a:lnTo>
                <a:lnTo>
                  <a:pt x="43473" y="13801"/>
                </a:lnTo>
                <a:lnTo>
                  <a:pt x="38584" y="6607"/>
                </a:lnTo>
                <a:lnTo>
                  <a:pt x="31382" y="1770"/>
                </a:lnTo>
                <a:lnTo>
                  <a:pt x="22644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3" name="bg object 283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11510534" y="6535219"/>
            <a:ext cx="210845" cy="212902"/>
          </a:xfrm>
          <a:prstGeom prst="rect">
            <a:avLst/>
          </a:prstGeom>
        </p:spPr>
      </p:pic>
      <p:pic>
        <p:nvPicPr>
          <p:cNvPr id="284" name="bg object 284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11744396" y="6535914"/>
            <a:ext cx="207403" cy="212204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11981699" y="6556255"/>
            <a:ext cx="189788" cy="174942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12202289" y="6535440"/>
            <a:ext cx="204660" cy="211759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9570715" y="7015464"/>
            <a:ext cx="201904" cy="209448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10016035" y="7018439"/>
            <a:ext cx="206705" cy="210375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9865154" y="7026433"/>
            <a:ext cx="76136" cy="214947"/>
          </a:xfrm>
          <a:prstGeom prst="rect">
            <a:avLst/>
          </a:prstGeom>
        </p:spPr>
      </p:pic>
      <p:pic>
        <p:nvPicPr>
          <p:cNvPr id="290" name="bg object 290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10244409" y="7015017"/>
            <a:ext cx="437592" cy="214704"/>
          </a:xfrm>
          <a:prstGeom prst="rect">
            <a:avLst/>
          </a:prstGeom>
        </p:spPr>
      </p:pic>
      <p:pic>
        <p:nvPicPr>
          <p:cNvPr id="291" name="bg object 291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10757836" y="7026431"/>
            <a:ext cx="76377" cy="214960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10191808" y="7711657"/>
            <a:ext cx="227474" cy="146773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10442868" y="7711484"/>
            <a:ext cx="108699" cy="146938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8221534" y="7969132"/>
            <a:ext cx="6031611" cy="822375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9223894" y="7477405"/>
            <a:ext cx="4311676" cy="397945"/>
          </a:xfrm>
          <a:prstGeom prst="rect">
            <a:avLst/>
          </a:prstGeom>
        </p:spPr>
      </p:pic>
      <p:pic>
        <p:nvPicPr>
          <p:cNvPr id="296" name="bg object 296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7964515" y="1804713"/>
            <a:ext cx="2726131" cy="3100730"/>
          </a:xfrm>
          <a:prstGeom prst="rect">
            <a:avLst/>
          </a:prstGeom>
        </p:spPr>
      </p:pic>
      <p:pic>
        <p:nvPicPr>
          <p:cNvPr id="297" name="bg object 297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12902727" y="381705"/>
            <a:ext cx="1431524" cy="292745"/>
          </a:xfrm>
          <a:prstGeom prst="rect">
            <a:avLst/>
          </a:prstGeom>
        </p:spPr>
      </p:pic>
      <p:sp>
        <p:nvSpPr>
          <p:cNvPr id="298" name="bg object 298"/>
          <p:cNvSpPr/>
          <p:nvPr/>
        </p:nvSpPr>
        <p:spPr>
          <a:xfrm>
            <a:off x="14455561" y="406995"/>
            <a:ext cx="63500" cy="247650"/>
          </a:xfrm>
          <a:custGeom>
            <a:avLst/>
            <a:gdLst/>
            <a:ahLst/>
            <a:cxnLst/>
            <a:rect l="l" t="t" r="r" b="b"/>
            <a:pathLst>
              <a:path w="63500" h="247650">
                <a:moveTo>
                  <a:pt x="7912" y="0"/>
                </a:moveTo>
                <a:lnTo>
                  <a:pt x="5109" y="40928"/>
                </a:lnTo>
                <a:lnTo>
                  <a:pt x="3677" y="111769"/>
                </a:lnTo>
                <a:lnTo>
                  <a:pt x="3846" y="120370"/>
                </a:lnTo>
                <a:lnTo>
                  <a:pt x="5425" y="162886"/>
                </a:lnTo>
                <a:lnTo>
                  <a:pt x="6083" y="175323"/>
                </a:lnTo>
                <a:lnTo>
                  <a:pt x="46659" y="175323"/>
                </a:lnTo>
                <a:lnTo>
                  <a:pt x="46807" y="162886"/>
                </a:lnTo>
                <a:lnTo>
                  <a:pt x="46910" y="154222"/>
                </a:lnTo>
                <a:lnTo>
                  <a:pt x="47663" y="133038"/>
                </a:lnTo>
                <a:lnTo>
                  <a:pt x="50685" y="90411"/>
                </a:lnTo>
                <a:lnTo>
                  <a:pt x="55894" y="47347"/>
                </a:lnTo>
                <a:lnTo>
                  <a:pt x="63474" y="3721"/>
                </a:lnTo>
                <a:lnTo>
                  <a:pt x="7912" y="0"/>
                </a:lnTo>
                <a:close/>
              </a:path>
              <a:path w="63500" h="247650">
                <a:moveTo>
                  <a:pt x="48069" y="191096"/>
                </a:moveTo>
                <a:lnTo>
                  <a:pt x="5791" y="191096"/>
                </a:lnTo>
                <a:lnTo>
                  <a:pt x="0" y="247649"/>
                </a:lnTo>
                <a:lnTo>
                  <a:pt x="55702" y="247649"/>
                </a:lnTo>
                <a:lnTo>
                  <a:pt x="48069" y="191096"/>
                </a:lnTo>
                <a:close/>
              </a:path>
            </a:pathLst>
          </a:custGeom>
          <a:solidFill>
            <a:srgbClr val="E5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9" name="bg object 299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10828336" y="1805375"/>
            <a:ext cx="3986859" cy="3035300"/>
          </a:xfrm>
          <a:prstGeom prst="rect">
            <a:avLst/>
          </a:prstGeom>
        </p:spPr>
      </p:pic>
      <p:sp>
        <p:nvSpPr>
          <p:cNvPr id="300" name="bg object 300"/>
          <p:cNvSpPr/>
          <p:nvPr/>
        </p:nvSpPr>
        <p:spPr>
          <a:xfrm>
            <a:off x="7898393" y="997255"/>
            <a:ext cx="366395" cy="412750"/>
          </a:xfrm>
          <a:custGeom>
            <a:avLst/>
            <a:gdLst/>
            <a:ahLst/>
            <a:cxnLst/>
            <a:rect l="l" t="t" r="r" b="b"/>
            <a:pathLst>
              <a:path w="366395" h="412750">
                <a:moveTo>
                  <a:pt x="143687" y="165620"/>
                </a:moveTo>
                <a:lnTo>
                  <a:pt x="121303" y="196862"/>
                </a:lnTo>
                <a:lnTo>
                  <a:pt x="121145" y="362483"/>
                </a:lnTo>
                <a:lnTo>
                  <a:pt x="126767" y="386156"/>
                </a:lnTo>
                <a:lnTo>
                  <a:pt x="127694" y="389928"/>
                </a:lnTo>
                <a:lnTo>
                  <a:pt x="143030" y="404958"/>
                </a:lnTo>
                <a:lnTo>
                  <a:pt x="161050" y="411332"/>
                </a:lnTo>
                <a:lnTo>
                  <a:pt x="175488" y="412648"/>
                </a:lnTo>
                <a:lnTo>
                  <a:pt x="301053" y="412648"/>
                </a:lnTo>
                <a:lnTo>
                  <a:pt x="346938" y="389928"/>
                </a:lnTo>
                <a:lnTo>
                  <a:pt x="358521" y="360591"/>
                </a:lnTo>
                <a:lnTo>
                  <a:pt x="175488" y="360591"/>
                </a:lnTo>
                <a:lnTo>
                  <a:pt x="169443" y="353491"/>
                </a:lnTo>
                <a:lnTo>
                  <a:pt x="169443" y="289140"/>
                </a:lnTo>
                <a:lnTo>
                  <a:pt x="218144" y="282822"/>
                </a:lnTo>
                <a:lnTo>
                  <a:pt x="259643" y="274110"/>
                </a:lnTo>
                <a:lnTo>
                  <a:pt x="316344" y="255536"/>
                </a:lnTo>
                <a:lnTo>
                  <a:pt x="343169" y="234251"/>
                </a:lnTo>
                <a:lnTo>
                  <a:pt x="169443" y="234251"/>
                </a:lnTo>
                <a:lnTo>
                  <a:pt x="169329" y="198798"/>
                </a:lnTo>
                <a:lnTo>
                  <a:pt x="169124" y="190392"/>
                </a:lnTo>
                <a:lnTo>
                  <a:pt x="169040" y="186987"/>
                </a:lnTo>
                <a:lnTo>
                  <a:pt x="166223" y="175148"/>
                </a:lnTo>
                <a:lnTo>
                  <a:pt x="158577" y="168010"/>
                </a:lnTo>
                <a:lnTo>
                  <a:pt x="143687" y="165620"/>
                </a:lnTo>
                <a:close/>
              </a:path>
              <a:path w="366395" h="412750">
                <a:moveTo>
                  <a:pt x="314337" y="0"/>
                </a:moveTo>
                <a:lnTo>
                  <a:pt x="67208" y="0"/>
                </a:lnTo>
                <a:lnTo>
                  <a:pt x="47504" y="3821"/>
                </a:lnTo>
                <a:lnTo>
                  <a:pt x="36325" y="16383"/>
                </a:lnTo>
                <a:lnTo>
                  <a:pt x="31332" y="39326"/>
                </a:lnTo>
                <a:lnTo>
                  <a:pt x="30187" y="74295"/>
                </a:lnTo>
                <a:lnTo>
                  <a:pt x="29436" y="159926"/>
                </a:lnTo>
                <a:lnTo>
                  <a:pt x="27029" y="223459"/>
                </a:lnTo>
                <a:lnTo>
                  <a:pt x="23147" y="272456"/>
                </a:lnTo>
                <a:lnTo>
                  <a:pt x="12636" y="333839"/>
                </a:lnTo>
                <a:lnTo>
                  <a:pt x="6438" y="356336"/>
                </a:lnTo>
                <a:lnTo>
                  <a:pt x="3396" y="367452"/>
                </a:lnTo>
                <a:lnTo>
                  <a:pt x="1409" y="375327"/>
                </a:lnTo>
                <a:lnTo>
                  <a:pt x="327" y="381162"/>
                </a:lnTo>
                <a:lnTo>
                  <a:pt x="0" y="386156"/>
                </a:lnTo>
                <a:lnTo>
                  <a:pt x="1955" y="395237"/>
                </a:lnTo>
                <a:lnTo>
                  <a:pt x="7191" y="402772"/>
                </a:lnTo>
                <a:lnTo>
                  <a:pt x="14766" y="407914"/>
                </a:lnTo>
                <a:lnTo>
                  <a:pt x="23736" y="409816"/>
                </a:lnTo>
                <a:lnTo>
                  <a:pt x="33497" y="407722"/>
                </a:lnTo>
                <a:lnTo>
                  <a:pt x="61496" y="332197"/>
                </a:lnTo>
                <a:lnTo>
                  <a:pt x="69305" y="285473"/>
                </a:lnTo>
                <a:lnTo>
                  <a:pt x="74216" y="238137"/>
                </a:lnTo>
                <a:lnTo>
                  <a:pt x="76712" y="190392"/>
                </a:lnTo>
                <a:lnTo>
                  <a:pt x="77279" y="142443"/>
                </a:lnTo>
                <a:lnTo>
                  <a:pt x="312724" y="142443"/>
                </a:lnTo>
                <a:lnTo>
                  <a:pt x="329507" y="139699"/>
                </a:lnTo>
                <a:lnTo>
                  <a:pt x="341304" y="131143"/>
                </a:lnTo>
                <a:lnTo>
                  <a:pt x="348270" y="116286"/>
                </a:lnTo>
                <a:lnTo>
                  <a:pt x="350558" y="94640"/>
                </a:lnTo>
                <a:lnTo>
                  <a:pt x="350558" y="92748"/>
                </a:lnTo>
                <a:lnTo>
                  <a:pt x="77279" y="92748"/>
                </a:lnTo>
                <a:lnTo>
                  <a:pt x="77279" y="47790"/>
                </a:lnTo>
                <a:lnTo>
                  <a:pt x="350558" y="47790"/>
                </a:lnTo>
                <a:lnTo>
                  <a:pt x="350558" y="42113"/>
                </a:lnTo>
                <a:lnTo>
                  <a:pt x="349143" y="24753"/>
                </a:lnTo>
                <a:lnTo>
                  <a:pt x="343768" y="11474"/>
                </a:lnTo>
                <a:lnTo>
                  <a:pt x="332732" y="2986"/>
                </a:lnTo>
                <a:lnTo>
                  <a:pt x="314337" y="0"/>
                </a:lnTo>
                <a:close/>
              </a:path>
              <a:path w="366395" h="412750">
                <a:moveTo>
                  <a:pt x="342506" y="284873"/>
                </a:moveTo>
                <a:lnTo>
                  <a:pt x="313455" y="333839"/>
                </a:lnTo>
                <a:lnTo>
                  <a:pt x="308603" y="348641"/>
                </a:lnTo>
                <a:lnTo>
                  <a:pt x="301484" y="357588"/>
                </a:lnTo>
                <a:lnTo>
                  <a:pt x="290588" y="360591"/>
                </a:lnTo>
                <a:lnTo>
                  <a:pt x="358521" y="360591"/>
                </a:lnTo>
                <a:lnTo>
                  <a:pt x="361076" y="351247"/>
                </a:lnTo>
                <a:lnTo>
                  <a:pt x="364658" y="329774"/>
                </a:lnTo>
                <a:lnTo>
                  <a:pt x="365861" y="313270"/>
                </a:lnTo>
                <a:lnTo>
                  <a:pt x="364930" y="303642"/>
                </a:lnTo>
                <a:lnTo>
                  <a:pt x="364873" y="303047"/>
                </a:lnTo>
                <a:lnTo>
                  <a:pt x="361280" y="293928"/>
                </a:lnTo>
                <a:lnTo>
                  <a:pt x="354138" y="287381"/>
                </a:lnTo>
                <a:lnTo>
                  <a:pt x="342506" y="284873"/>
                </a:lnTo>
                <a:close/>
              </a:path>
              <a:path w="366395" h="412750">
                <a:moveTo>
                  <a:pt x="320370" y="196862"/>
                </a:moveTo>
                <a:lnTo>
                  <a:pt x="310673" y="198798"/>
                </a:lnTo>
                <a:lnTo>
                  <a:pt x="297130" y="203484"/>
                </a:lnTo>
                <a:lnTo>
                  <a:pt x="282227" y="209233"/>
                </a:lnTo>
                <a:lnTo>
                  <a:pt x="268452" y="214363"/>
                </a:lnTo>
                <a:lnTo>
                  <a:pt x="236967" y="223459"/>
                </a:lnTo>
                <a:lnTo>
                  <a:pt x="209142" y="229274"/>
                </a:lnTo>
                <a:lnTo>
                  <a:pt x="186219" y="232606"/>
                </a:lnTo>
                <a:lnTo>
                  <a:pt x="169443" y="234251"/>
                </a:lnTo>
                <a:lnTo>
                  <a:pt x="343169" y="234251"/>
                </a:lnTo>
                <a:lnTo>
                  <a:pt x="344525" y="225259"/>
                </a:lnTo>
                <a:lnTo>
                  <a:pt x="342922" y="214363"/>
                </a:lnTo>
                <a:lnTo>
                  <a:pt x="342903" y="214232"/>
                </a:lnTo>
                <a:lnTo>
                  <a:pt x="338186" y="205203"/>
                </a:lnTo>
                <a:lnTo>
                  <a:pt x="330600" y="199103"/>
                </a:lnTo>
                <a:lnTo>
                  <a:pt x="320370" y="196862"/>
                </a:lnTo>
                <a:close/>
              </a:path>
              <a:path w="366395" h="412750">
                <a:moveTo>
                  <a:pt x="350558" y="47790"/>
                </a:moveTo>
                <a:lnTo>
                  <a:pt x="298640" y="47790"/>
                </a:lnTo>
                <a:lnTo>
                  <a:pt x="303060" y="50634"/>
                </a:lnTo>
                <a:lnTo>
                  <a:pt x="303060" y="87541"/>
                </a:lnTo>
                <a:lnTo>
                  <a:pt x="302272" y="92748"/>
                </a:lnTo>
                <a:lnTo>
                  <a:pt x="350558" y="92748"/>
                </a:lnTo>
                <a:lnTo>
                  <a:pt x="350558" y="47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8309698" y="969809"/>
            <a:ext cx="3175635" cy="447040"/>
          </a:xfrm>
          <a:custGeom>
            <a:avLst/>
            <a:gdLst/>
            <a:ahLst/>
            <a:cxnLst/>
            <a:rect l="l" t="t" r="r" b="b"/>
            <a:pathLst>
              <a:path w="3175634" h="447040">
                <a:moveTo>
                  <a:pt x="134823" y="119722"/>
                </a:moveTo>
                <a:lnTo>
                  <a:pt x="134543" y="106895"/>
                </a:lnTo>
                <a:lnTo>
                  <a:pt x="132562" y="94818"/>
                </a:lnTo>
                <a:lnTo>
                  <a:pt x="127190" y="85852"/>
                </a:lnTo>
                <a:lnTo>
                  <a:pt x="116725" y="82334"/>
                </a:lnTo>
                <a:lnTo>
                  <a:pt x="106248" y="85852"/>
                </a:lnTo>
                <a:lnTo>
                  <a:pt x="100876" y="94818"/>
                </a:lnTo>
                <a:lnTo>
                  <a:pt x="98894" y="106895"/>
                </a:lnTo>
                <a:lnTo>
                  <a:pt x="98602" y="119722"/>
                </a:lnTo>
                <a:lnTo>
                  <a:pt x="98602" y="354914"/>
                </a:lnTo>
                <a:lnTo>
                  <a:pt x="87337" y="354914"/>
                </a:lnTo>
                <a:lnTo>
                  <a:pt x="87337" y="65773"/>
                </a:lnTo>
                <a:lnTo>
                  <a:pt x="87033" y="52273"/>
                </a:lnTo>
                <a:lnTo>
                  <a:pt x="84874" y="40106"/>
                </a:lnTo>
                <a:lnTo>
                  <a:pt x="79019" y="31305"/>
                </a:lnTo>
                <a:lnTo>
                  <a:pt x="67614" y="27914"/>
                </a:lnTo>
                <a:lnTo>
                  <a:pt x="55994" y="31305"/>
                </a:lnTo>
                <a:lnTo>
                  <a:pt x="50012" y="40106"/>
                </a:lnTo>
                <a:lnTo>
                  <a:pt x="47815" y="52273"/>
                </a:lnTo>
                <a:lnTo>
                  <a:pt x="47498" y="65773"/>
                </a:lnTo>
                <a:lnTo>
                  <a:pt x="47498" y="354914"/>
                </a:lnTo>
                <a:lnTo>
                  <a:pt x="36207" y="354914"/>
                </a:lnTo>
                <a:lnTo>
                  <a:pt x="36207" y="119722"/>
                </a:lnTo>
                <a:lnTo>
                  <a:pt x="18110" y="82334"/>
                </a:lnTo>
                <a:lnTo>
                  <a:pt x="7645" y="85852"/>
                </a:lnTo>
                <a:lnTo>
                  <a:pt x="2273" y="94818"/>
                </a:lnTo>
                <a:lnTo>
                  <a:pt x="292" y="106895"/>
                </a:lnTo>
                <a:lnTo>
                  <a:pt x="0" y="119722"/>
                </a:lnTo>
                <a:lnTo>
                  <a:pt x="76" y="354914"/>
                </a:lnTo>
                <a:lnTo>
                  <a:pt x="1041" y="375158"/>
                </a:lnTo>
                <a:lnTo>
                  <a:pt x="6184" y="391896"/>
                </a:lnTo>
                <a:lnTo>
                  <a:pt x="18503" y="402678"/>
                </a:lnTo>
                <a:lnTo>
                  <a:pt x="41046" y="406501"/>
                </a:lnTo>
                <a:lnTo>
                  <a:pt x="93776" y="406501"/>
                </a:lnTo>
                <a:lnTo>
                  <a:pt x="115989" y="402818"/>
                </a:lnTo>
                <a:lnTo>
                  <a:pt x="128346" y="392252"/>
                </a:lnTo>
                <a:lnTo>
                  <a:pt x="133680" y="375564"/>
                </a:lnTo>
                <a:lnTo>
                  <a:pt x="134759" y="354914"/>
                </a:lnTo>
                <a:lnTo>
                  <a:pt x="134823" y="119722"/>
                </a:lnTo>
                <a:close/>
              </a:path>
              <a:path w="3175634" h="447040">
                <a:moveTo>
                  <a:pt x="268859" y="306641"/>
                </a:moveTo>
                <a:lnTo>
                  <a:pt x="266293" y="286715"/>
                </a:lnTo>
                <a:lnTo>
                  <a:pt x="258902" y="272872"/>
                </a:lnTo>
                <a:lnTo>
                  <a:pt x="247129" y="264795"/>
                </a:lnTo>
                <a:lnTo>
                  <a:pt x="231419" y="262166"/>
                </a:lnTo>
                <a:lnTo>
                  <a:pt x="227799" y="262166"/>
                </a:lnTo>
                <a:lnTo>
                  <a:pt x="227799" y="310438"/>
                </a:lnTo>
                <a:lnTo>
                  <a:pt x="227799" y="335038"/>
                </a:lnTo>
                <a:lnTo>
                  <a:pt x="226999" y="335991"/>
                </a:lnTo>
                <a:lnTo>
                  <a:pt x="202844" y="335991"/>
                </a:lnTo>
                <a:lnTo>
                  <a:pt x="202450" y="335038"/>
                </a:lnTo>
                <a:lnTo>
                  <a:pt x="202450" y="310438"/>
                </a:lnTo>
                <a:lnTo>
                  <a:pt x="202844" y="309486"/>
                </a:lnTo>
                <a:lnTo>
                  <a:pt x="226999" y="309486"/>
                </a:lnTo>
                <a:lnTo>
                  <a:pt x="227799" y="310438"/>
                </a:lnTo>
                <a:lnTo>
                  <a:pt x="227799" y="262166"/>
                </a:lnTo>
                <a:lnTo>
                  <a:pt x="198831" y="262166"/>
                </a:lnTo>
                <a:lnTo>
                  <a:pt x="185000" y="264058"/>
                </a:lnTo>
                <a:lnTo>
                  <a:pt x="173024" y="270929"/>
                </a:lnTo>
                <a:lnTo>
                  <a:pt x="164579" y="284530"/>
                </a:lnTo>
                <a:lnTo>
                  <a:pt x="161391" y="306641"/>
                </a:lnTo>
                <a:lnTo>
                  <a:pt x="161391" y="338823"/>
                </a:lnTo>
                <a:lnTo>
                  <a:pt x="163906" y="358749"/>
                </a:lnTo>
                <a:lnTo>
                  <a:pt x="171208" y="372605"/>
                </a:lnTo>
                <a:lnTo>
                  <a:pt x="182968" y="380695"/>
                </a:lnTo>
                <a:lnTo>
                  <a:pt x="198831" y="383311"/>
                </a:lnTo>
                <a:lnTo>
                  <a:pt x="231419" y="383311"/>
                </a:lnTo>
                <a:lnTo>
                  <a:pt x="245084" y="381419"/>
                </a:lnTo>
                <a:lnTo>
                  <a:pt x="257086" y="374561"/>
                </a:lnTo>
                <a:lnTo>
                  <a:pt x="265620" y="360946"/>
                </a:lnTo>
                <a:lnTo>
                  <a:pt x="268859" y="338823"/>
                </a:lnTo>
                <a:lnTo>
                  <a:pt x="268859" y="335991"/>
                </a:lnTo>
                <a:lnTo>
                  <a:pt x="268859" y="309486"/>
                </a:lnTo>
                <a:lnTo>
                  <a:pt x="268859" y="306641"/>
                </a:lnTo>
                <a:close/>
              </a:path>
              <a:path w="3175634" h="447040">
                <a:moveTo>
                  <a:pt x="363829" y="215315"/>
                </a:moveTo>
                <a:lnTo>
                  <a:pt x="363270" y="208940"/>
                </a:lnTo>
                <a:lnTo>
                  <a:pt x="363207" y="208140"/>
                </a:lnTo>
                <a:lnTo>
                  <a:pt x="360565" y="200533"/>
                </a:lnTo>
                <a:lnTo>
                  <a:pt x="354838" y="194157"/>
                </a:lnTo>
                <a:lnTo>
                  <a:pt x="344919" y="190703"/>
                </a:lnTo>
                <a:lnTo>
                  <a:pt x="349453" y="186283"/>
                </a:lnTo>
                <a:lnTo>
                  <a:pt x="352729" y="180174"/>
                </a:lnTo>
                <a:lnTo>
                  <a:pt x="354711" y="173532"/>
                </a:lnTo>
                <a:lnTo>
                  <a:pt x="355384" y="167513"/>
                </a:lnTo>
                <a:lnTo>
                  <a:pt x="353377" y="157899"/>
                </a:lnTo>
                <a:lnTo>
                  <a:pt x="326288" y="136601"/>
                </a:lnTo>
                <a:lnTo>
                  <a:pt x="322389" y="134112"/>
                </a:lnTo>
                <a:lnTo>
                  <a:pt x="322389" y="190703"/>
                </a:lnTo>
                <a:lnTo>
                  <a:pt x="174256" y="190703"/>
                </a:lnTo>
                <a:lnTo>
                  <a:pt x="184569" y="185674"/>
                </a:lnTo>
                <a:lnTo>
                  <a:pt x="204685" y="173532"/>
                </a:lnTo>
                <a:lnTo>
                  <a:pt x="228727" y="154305"/>
                </a:lnTo>
                <a:lnTo>
                  <a:pt x="250355" y="128244"/>
                </a:lnTo>
                <a:lnTo>
                  <a:pt x="274739" y="157899"/>
                </a:lnTo>
                <a:lnTo>
                  <a:pt x="296938" y="176695"/>
                </a:lnTo>
                <a:lnTo>
                  <a:pt x="313855" y="186867"/>
                </a:lnTo>
                <a:lnTo>
                  <a:pt x="322389" y="190703"/>
                </a:lnTo>
                <a:lnTo>
                  <a:pt x="322389" y="134112"/>
                </a:lnTo>
                <a:lnTo>
                  <a:pt x="314439" y="129006"/>
                </a:lnTo>
                <a:lnTo>
                  <a:pt x="313486" y="128244"/>
                </a:lnTo>
                <a:lnTo>
                  <a:pt x="301536" y="118668"/>
                </a:lnTo>
                <a:lnTo>
                  <a:pt x="289369" y="105524"/>
                </a:lnTo>
                <a:lnTo>
                  <a:pt x="323583" y="105524"/>
                </a:lnTo>
                <a:lnTo>
                  <a:pt x="335241" y="105156"/>
                </a:lnTo>
                <a:lnTo>
                  <a:pt x="345579" y="102514"/>
                </a:lnTo>
                <a:lnTo>
                  <a:pt x="352958" y="95351"/>
                </a:lnTo>
                <a:lnTo>
                  <a:pt x="355777" y="81394"/>
                </a:lnTo>
                <a:lnTo>
                  <a:pt x="352958" y="67716"/>
                </a:lnTo>
                <a:lnTo>
                  <a:pt x="345579" y="60693"/>
                </a:lnTo>
                <a:lnTo>
                  <a:pt x="335241" y="58102"/>
                </a:lnTo>
                <a:lnTo>
                  <a:pt x="323583" y="57734"/>
                </a:lnTo>
                <a:lnTo>
                  <a:pt x="272072" y="57734"/>
                </a:lnTo>
                <a:lnTo>
                  <a:pt x="271208" y="41529"/>
                </a:lnTo>
                <a:lnTo>
                  <a:pt x="271119" y="39751"/>
                </a:lnTo>
                <a:lnTo>
                  <a:pt x="270319" y="28854"/>
                </a:lnTo>
                <a:lnTo>
                  <a:pt x="269252" y="21767"/>
                </a:lnTo>
                <a:lnTo>
                  <a:pt x="265226" y="8039"/>
                </a:lnTo>
                <a:lnTo>
                  <a:pt x="247916" y="8039"/>
                </a:lnTo>
                <a:lnTo>
                  <a:pt x="225717" y="39751"/>
                </a:lnTo>
                <a:lnTo>
                  <a:pt x="225298" y="51181"/>
                </a:lnTo>
                <a:lnTo>
                  <a:pt x="224980" y="57734"/>
                </a:lnTo>
                <a:lnTo>
                  <a:pt x="179095" y="57734"/>
                </a:lnTo>
                <a:lnTo>
                  <a:pt x="167284" y="58102"/>
                </a:lnTo>
                <a:lnTo>
                  <a:pt x="156972" y="60693"/>
                </a:lnTo>
                <a:lnTo>
                  <a:pt x="149669" y="67716"/>
                </a:lnTo>
                <a:lnTo>
                  <a:pt x="146900" y="81394"/>
                </a:lnTo>
                <a:lnTo>
                  <a:pt x="149669" y="95351"/>
                </a:lnTo>
                <a:lnTo>
                  <a:pt x="156972" y="102514"/>
                </a:lnTo>
                <a:lnTo>
                  <a:pt x="167284" y="105156"/>
                </a:lnTo>
                <a:lnTo>
                  <a:pt x="179095" y="105524"/>
                </a:lnTo>
                <a:lnTo>
                  <a:pt x="210502" y="105524"/>
                </a:lnTo>
                <a:lnTo>
                  <a:pt x="198996" y="116662"/>
                </a:lnTo>
                <a:lnTo>
                  <a:pt x="185445" y="126111"/>
                </a:lnTo>
                <a:lnTo>
                  <a:pt x="173253" y="133083"/>
                </a:lnTo>
                <a:lnTo>
                  <a:pt x="156057" y="141503"/>
                </a:lnTo>
                <a:lnTo>
                  <a:pt x="148717" y="146697"/>
                </a:lnTo>
                <a:lnTo>
                  <a:pt x="144081" y="153657"/>
                </a:lnTo>
                <a:lnTo>
                  <a:pt x="142468" y="163728"/>
                </a:lnTo>
                <a:lnTo>
                  <a:pt x="143129" y="170408"/>
                </a:lnTo>
                <a:lnTo>
                  <a:pt x="145300" y="177749"/>
                </a:lnTo>
                <a:lnTo>
                  <a:pt x="149275" y="184823"/>
                </a:lnTo>
                <a:lnTo>
                  <a:pt x="155359" y="190703"/>
                </a:lnTo>
                <a:lnTo>
                  <a:pt x="145440" y="194005"/>
                </a:lnTo>
                <a:lnTo>
                  <a:pt x="139674" y="200533"/>
                </a:lnTo>
                <a:lnTo>
                  <a:pt x="137071" y="208940"/>
                </a:lnTo>
                <a:lnTo>
                  <a:pt x="136436" y="218630"/>
                </a:lnTo>
                <a:lnTo>
                  <a:pt x="139090" y="233133"/>
                </a:lnTo>
                <a:lnTo>
                  <a:pt x="146202" y="240576"/>
                </a:lnTo>
                <a:lnTo>
                  <a:pt x="156489" y="243319"/>
                </a:lnTo>
                <a:lnTo>
                  <a:pt x="168643" y="243713"/>
                </a:lnTo>
                <a:lnTo>
                  <a:pt x="289775" y="243713"/>
                </a:lnTo>
                <a:lnTo>
                  <a:pt x="289775" y="367690"/>
                </a:lnTo>
                <a:lnTo>
                  <a:pt x="289623" y="372605"/>
                </a:lnTo>
                <a:lnTo>
                  <a:pt x="289560" y="374561"/>
                </a:lnTo>
                <a:lnTo>
                  <a:pt x="289445" y="378434"/>
                </a:lnTo>
                <a:lnTo>
                  <a:pt x="287858" y="384733"/>
                </a:lnTo>
                <a:lnTo>
                  <a:pt x="287731" y="385203"/>
                </a:lnTo>
                <a:lnTo>
                  <a:pt x="287680" y="385445"/>
                </a:lnTo>
                <a:lnTo>
                  <a:pt x="283337" y="389255"/>
                </a:lnTo>
                <a:lnTo>
                  <a:pt x="275285" y="390410"/>
                </a:lnTo>
                <a:lnTo>
                  <a:pt x="268439" y="390410"/>
                </a:lnTo>
                <a:lnTo>
                  <a:pt x="260400" y="388988"/>
                </a:lnTo>
                <a:lnTo>
                  <a:pt x="257581" y="388518"/>
                </a:lnTo>
                <a:lnTo>
                  <a:pt x="243497" y="385203"/>
                </a:lnTo>
                <a:lnTo>
                  <a:pt x="240284" y="385203"/>
                </a:lnTo>
                <a:lnTo>
                  <a:pt x="229565" y="388835"/>
                </a:lnTo>
                <a:lnTo>
                  <a:pt x="223621" y="397154"/>
                </a:lnTo>
                <a:lnTo>
                  <a:pt x="221094" y="406361"/>
                </a:lnTo>
                <a:lnTo>
                  <a:pt x="220548" y="412648"/>
                </a:lnTo>
                <a:lnTo>
                  <a:pt x="227533" y="430809"/>
                </a:lnTo>
                <a:lnTo>
                  <a:pt x="244106" y="440753"/>
                </a:lnTo>
                <a:lnTo>
                  <a:pt x="263690" y="444919"/>
                </a:lnTo>
                <a:lnTo>
                  <a:pt x="279717" y="445770"/>
                </a:lnTo>
                <a:lnTo>
                  <a:pt x="311962" y="440029"/>
                </a:lnTo>
                <a:lnTo>
                  <a:pt x="328739" y="425373"/>
                </a:lnTo>
                <a:lnTo>
                  <a:pt x="335089" y="405650"/>
                </a:lnTo>
                <a:lnTo>
                  <a:pt x="335813" y="390410"/>
                </a:lnTo>
                <a:lnTo>
                  <a:pt x="336054" y="385445"/>
                </a:lnTo>
                <a:lnTo>
                  <a:pt x="336080" y="243713"/>
                </a:lnTo>
                <a:lnTo>
                  <a:pt x="340093" y="243713"/>
                </a:lnTo>
                <a:lnTo>
                  <a:pt x="350774" y="242214"/>
                </a:lnTo>
                <a:lnTo>
                  <a:pt x="358152" y="237324"/>
                </a:lnTo>
                <a:lnTo>
                  <a:pt x="362445" y="228549"/>
                </a:lnTo>
                <a:lnTo>
                  <a:pt x="363829" y="215315"/>
                </a:lnTo>
                <a:close/>
              </a:path>
              <a:path w="3175634" h="447040">
                <a:moveTo>
                  <a:pt x="765086" y="85178"/>
                </a:moveTo>
                <a:lnTo>
                  <a:pt x="762431" y="70675"/>
                </a:lnTo>
                <a:lnTo>
                  <a:pt x="755332" y="63233"/>
                </a:lnTo>
                <a:lnTo>
                  <a:pt x="745058" y="60490"/>
                </a:lnTo>
                <a:lnTo>
                  <a:pt x="732891" y="60096"/>
                </a:lnTo>
                <a:lnTo>
                  <a:pt x="605307" y="60096"/>
                </a:lnTo>
                <a:lnTo>
                  <a:pt x="604901" y="39179"/>
                </a:lnTo>
                <a:lnTo>
                  <a:pt x="602043" y="25438"/>
                </a:lnTo>
                <a:lnTo>
                  <a:pt x="594271" y="17919"/>
                </a:lnTo>
                <a:lnTo>
                  <a:pt x="579158" y="15621"/>
                </a:lnTo>
                <a:lnTo>
                  <a:pt x="565416" y="18173"/>
                </a:lnTo>
                <a:lnTo>
                  <a:pt x="558368" y="26149"/>
                </a:lnTo>
                <a:lnTo>
                  <a:pt x="555764" y="39979"/>
                </a:lnTo>
                <a:lnTo>
                  <a:pt x="555396" y="60096"/>
                </a:lnTo>
                <a:lnTo>
                  <a:pt x="432244" y="60096"/>
                </a:lnTo>
                <a:lnTo>
                  <a:pt x="418896" y="60540"/>
                </a:lnTo>
                <a:lnTo>
                  <a:pt x="408749" y="63652"/>
                </a:lnTo>
                <a:lnTo>
                  <a:pt x="402297" y="72072"/>
                </a:lnTo>
                <a:lnTo>
                  <a:pt x="400037" y="88493"/>
                </a:lnTo>
                <a:lnTo>
                  <a:pt x="402691" y="102997"/>
                </a:lnTo>
                <a:lnTo>
                  <a:pt x="409803" y="110439"/>
                </a:lnTo>
                <a:lnTo>
                  <a:pt x="420077" y="113182"/>
                </a:lnTo>
                <a:lnTo>
                  <a:pt x="432244" y="113576"/>
                </a:lnTo>
                <a:lnTo>
                  <a:pt x="555396" y="113576"/>
                </a:lnTo>
                <a:lnTo>
                  <a:pt x="555396" y="149059"/>
                </a:lnTo>
                <a:lnTo>
                  <a:pt x="463651" y="149059"/>
                </a:lnTo>
                <a:lnTo>
                  <a:pt x="446112" y="152488"/>
                </a:lnTo>
                <a:lnTo>
                  <a:pt x="432650" y="161899"/>
                </a:lnTo>
                <a:lnTo>
                  <a:pt x="424027" y="176022"/>
                </a:lnTo>
                <a:lnTo>
                  <a:pt x="420979" y="193548"/>
                </a:lnTo>
                <a:lnTo>
                  <a:pt x="420979" y="375272"/>
                </a:lnTo>
                <a:lnTo>
                  <a:pt x="421360" y="389737"/>
                </a:lnTo>
                <a:lnTo>
                  <a:pt x="424053" y="402653"/>
                </a:lnTo>
                <a:lnTo>
                  <a:pt x="431342" y="411937"/>
                </a:lnTo>
                <a:lnTo>
                  <a:pt x="445528" y="415493"/>
                </a:lnTo>
                <a:lnTo>
                  <a:pt x="459955" y="411734"/>
                </a:lnTo>
                <a:lnTo>
                  <a:pt x="467360" y="402120"/>
                </a:lnTo>
                <a:lnTo>
                  <a:pt x="470090" y="389140"/>
                </a:lnTo>
                <a:lnTo>
                  <a:pt x="470484" y="375272"/>
                </a:lnTo>
                <a:lnTo>
                  <a:pt x="470484" y="210591"/>
                </a:lnTo>
                <a:lnTo>
                  <a:pt x="472884" y="205371"/>
                </a:lnTo>
                <a:lnTo>
                  <a:pt x="555396" y="205371"/>
                </a:lnTo>
                <a:lnTo>
                  <a:pt x="555396" y="407924"/>
                </a:lnTo>
                <a:lnTo>
                  <a:pt x="555828" y="425094"/>
                </a:lnTo>
                <a:lnTo>
                  <a:pt x="558825" y="437032"/>
                </a:lnTo>
                <a:lnTo>
                  <a:pt x="566953" y="443992"/>
                </a:lnTo>
                <a:lnTo>
                  <a:pt x="582777" y="446252"/>
                </a:lnTo>
                <a:lnTo>
                  <a:pt x="595807" y="443191"/>
                </a:lnTo>
                <a:lnTo>
                  <a:pt x="602488" y="434898"/>
                </a:lnTo>
                <a:lnTo>
                  <a:pt x="604951" y="422694"/>
                </a:lnTo>
                <a:lnTo>
                  <a:pt x="605307" y="407924"/>
                </a:lnTo>
                <a:lnTo>
                  <a:pt x="605307" y="205371"/>
                </a:lnTo>
                <a:lnTo>
                  <a:pt x="686612" y="205371"/>
                </a:lnTo>
                <a:lnTo>
                  <a:pt x="689825" y="210121"/>
                </a:lnTo>
                <a:lnTo>
                  <a:pt x="689825" y="354444"/>
                </a:lnTo>
                <a:lnTo>
                  <a:pt x="680173" y="354444"/>
                </a:lnTo>
                <a:lnTo>
                  <a:pt x="662851" y="350659"/>
                </a:lnTo>
                <a:lnTo>
                  <a:pt x="658837" y="350659"/>
                </a:lnTo>
                <a:lnTo>
                  <a:pt x="637908" y="382841"/>
                </a:lnTo>
                <a:lnTo>
                  <a:pt x="695871" y="414070"/>
                </a:lnTo>
                <a:lnTo>
                  <a:pt x="711746" y="412610"/>
                </a:lnTo>
                <a:lnTo>
                  <a:pt x="726262" y="406260"/>
                </a:lnTo>
                <a:lnTo>
                  <a:pt x="736841" y="392112"/>
                </a:lnTo>
                <a:lnTo>
                  <a:pt x="740943" y="367220"/>
                </a:lnTo>
                <a:lnTo>
                  <a:pt x="740943" y="194017"/>
                </a:lnTo>
                <a:lnTo>
                  <a:pt x="737920" y="176022"/>
                </a:lnTo>
                <a:lnTo>
                  <a:pt x="729424" y="161785"/>
                </a:lnTo>
                <a:lnTo>
                  <a:pt x="716330" y="152425"/>
                </a:lnTo>
                <a:lnTo>
                  <a:pt x="699490" y="149059"/>
                </a:lnTo>
                <a:lnTo>
                  <a:pt x="605307" y="149059"/>
                </a:lnTo>
                <a:lnTo>
                  <a:pt x="605307" y="113576"/>
                </a:lnTo>
                <a:lnTo>
                  <a:pt x="732891" y="113576"/>
                </a:lnTo>
                <a:lnTo>
                  <a:pt x="746074" y="113131"/>
                </a:lnTo>
                <a:lnTo>
                  <a:pt x="756234" y="110032"/>
                </a:lnTo>
                <a:lnTo>
                  <a:pt x="762774" y="101600"/>
                </a:lnTo>
                <a:lnTo>
                  <a:pt x="765086" y="85178"/>
                </a:lnTo>
                <a:close/>
              </a:path>
              <a:path w="3175634" h="447040">
                <a:moveTo>
                  <a:pt x="1169962" y="409333"/>
                </a:moveTo>
                <a:lnTo>
                  <a:pt x="1166850" y="393204"/>
                </a:lnTo>
                <a:lnTo>
                  <a:pt x="1158989" y="384911"/>
                </a:lnTo>
                <a:lnTo>
                  <a:pt x="1148562" y="381863"/>
                </a:lnTo>
                <a:lnTo>
                  <a:pt x="1137767" y="381419"/>
                </a:lnTo>
                <a:lnTo>
                  <a:pt x="1006970" y="381419"/>
                </a:lnTo>
                <a:lnTo>
                  <a:pt x="1006970" y="291503"/>
                </a:lnTo>
                <a:lnTo>
                  <a:pt x="1101953" y="291503"/>
                </a:lnTo>
                <a:lnTo>
                  <a:pt x="1112177" y="291096"/>
                </a:lnTo>
                <a:lnTo>
                  <a:pt x="1122527" y="288201"/>
                </a:lnTo>
                <a:lnTo>
                  <a:pt x="1130528" y="280327"/>
                </a:lnTo>
                <a:lnTo>
                  <a:pt x="1133741" y="264998"/>
                </a:lnTo>
                <a:lnTo>
                  <a:pt x="1130528" y="249415"/>
                </a:lnTo>
                <a:lnTo>
                  <a:pt x="1122527" y="241401"/>
                </a:lnTo>
                <a:lnTo>
                  <a:pt x="1112177" y="238455"/>
                </a:lnTo>
                <a:lnTo>
                  <a:pt x="1101953" y="238023"/>
                </a:lnTo>
                <a:lnTo>
                  <a:pt x="1006970" y="238023"/>
                </a:lnTo>
                <a:lnTo>
                  <a:pt x="1006970" y="156629"/>
                </a:lnTo>
                <a:lnTo>
                  <a:pt x="1116838" y="156629"/>
                </a:lnTo>
                <a:lnTo>
                  <a:pt x="1127988" y="156210"/>
                </a:lnTo>
                <a:lnTo>
                  <a:pt x="1138377" y="153200"/>
                </a:lnTo>
                <a:lnTo>
                  <a:pt x="1146048" y="145059"/>
                </a:lnTo>
                <a:lnTo>
                  <a:pt x="1149045" y="129184"/>
                </a:lnTo>
                <a:lnTo>
                  <a:pt x="1146048" y="113601"/>
                </a:lnTo>
                <a:lnTo>
                  <a:pt x="1138377" y="105587"/>
                </a:lnTo>
                <a:lnTo>
                  <a:pt x="1127988" y="102641"/>
                </a:lnTo>
                <a:lnTo>
                  <a:pt x="1116838" y="102209"/>
                </a:lnTo>
                <a:lnTo>
                  <a:pt x="1006970" y="102209"/>
                </a:lnTo>
                <a:lnTo>
                  <a:pt x="1006970" y="51574"/>
                </a:lnTo>
                <a:lnTo>
                  <a:pt x="1006589" y="37680"/>
                </a:lnTo>
                <a:lnTo>
                  <a:pt x="1003896" y="25552"/>
                </a:lnTo>
                <a:lnTo>
                  <a:pt x="996619" y="16979"/>
                </a:lnTo>
                <a:lnTo>
                  <a:pt x="982421" y="13716"/>
                </a:lnTo>
                <a:lnTo>
                  <a:pt x="968222" y="16903"/>
                </a:lnTo>
                <a:lnTo>
                  <a:pt x="960932" y="25374"/>
                </a:lnTo>
                <a:lnTo>
                  <a:pt x="958240" y="37477"/>
                </a:lnTo>
                <a:lnTo>
                  <a:pt x="957859" y="51574"/>
                </a:lnTo>
                <a:lnTo>
                  <a:pt x="957859" y="102209"/>
                </a:lnTo>
                <a:lnTo>
                  <a:pt x="897890" y="102209"/>
                </a:lnTo>
                <a:lnTo>
                  <a:pt x="901585" y="90462"/>
                </a:lnTo>
                <a:lnTo>
                  <a:pt x="905383" y="77076"/>
                </a:lnTo>
                <a:lnTo>
                  <a:pt x="908354" y="63957"/>
                </a:lnTo>
                <a:lnTo>
                  <a:pt x="909561" y="52997"/>
                </a:lnTo>
                <a:lnTo>
                  <a:pt x="907580" y="42672"/>
                </a:lnTo>
                <a:lnTo>
                  <a:pt x="902169" y="34251"/>
                </a:lnTo>
                <a:lnTo>
                  <a:pt x="894105" y="28575"/>
                </a:lnTo>
                <a:lnTo>
                  <a:pt x="884199" y="26492"/>
                </a:lnTo>
                <a:lnTo>
                  <a:pt x="873937" y="28841"/>
                </a:lnTo>
                <a:lnTo>
                  <a:pt x="867257" y="34607"/>
                </a:lnTo>
                <a:lnTo>
                  <a:pt x="863219" y="41871"/>
                </a:lnTo>
                <a:lnTo>
                  <a:pt x="860869" y="48742"/>
                </a:lnTo>
                <a:lnTo>
                  <a:pt x="852881" y="74942"/>
                </a:lnTo>
                <a:lnTo>
                  <a:pt x="842860" y="102920"/>
                </a:lnTo>
                <a:lnTo>
                  <a:pt x="829056" y="133388"/>
                </a:lnTo>
                <a:lnTo>
                  <a:pt x="809752" y="167043"/>
                </a:lnTo>
                <a:lnTo>
                  <a:pt x="803910" y="176644"/>
                </a:lnTo>
                <a:lnTo>
                  <a:pt x="800493" y="183197"/>
                </a:lnTo>
                <a:lnTo>
                  <a:pt x="798880" y="188404"/>
                </a:lnTo>
                <a:lnTo>
                  <a:pt x="798474" y="194017"/>
                </a:lnTo>
                <a:lnTo>
                  <a:pt x="799973" y="203238"/>
                </a:lnTo>
                <a:lnTo>
                  <a:pt x="804418" y="211950"/>
                </a:lnTo>
                <a:lnTo>
                  <a:pt x="811720" y="218452"/>
                </a:lnTo>
                <a:lnTo>
                  <a:pt x="821829" y="220992"/>
                </a:lnTo>
                <a:lnTo>
                  <a:pt x="836866" y="214934"/>
                </a:lnTo>
                <a:lnTo>
                  <a:pt x="851014" y="199466"/>
                </a:lnTo>
                <a:lnTo>
                  <a:pt x="863930" y="178676"/>
                </a:lnTo>
                <a:lnTo>
                  <a:pt x="875347" y="156629"/>
                </a:lnTo>
                <a:lnTo>
                  <a:pt x="957859" y="156629"/>
                </a:lnTo>
                <a:lnTo>
                  <a:pt x="957859" y="238023"/>
                </a:lnTo>
                <a:lnTo>
                  <a:pt x="868514" y="238023"/>
                </a:lnTo>
                <a:lnTo>
                  <a:pt x="858520" y="238455"/>
                </a:lnTo>
                <a:lnTo>
                  <a:pt x="848283" y="241401"/>
                </a:lnTo>
                <a:lnTo>
                  <a:pt x="840320" y="249415"/>
                </a:lnTo>
                <a:lnTo>
                  <a:pt x="837107" y="264998"/>
                </a:lnTo>
                <a:lnTo>
                  <a:pt x="840320" y="280327"/>
                </a:lnTo>
                <a:lnTo>
                  <a:pt x="848283" y="288201"/>
                </a:lnTo>
                <a:lnTo>
                  <a:pt x="858520" y="291096"/>
                </a:lnTo>
                <a:lnTo>
                  <a:pt x="868514" y="291503"/>
                </a:lnTo>
                <a:lnTo>
                  <a:pt x="957859" y="291503"/>
                </a:lnTo>
                <a:lnTo>
                  <a:pt x="957859" y="381419"/>
                </a:lnTo>
                <a:lnTo>
                  <a:pt x="831088" y="381419"/>
                </a:lnTo>
                <a:lnTo>
                  <a:pt x="819492" y="381850"/>
                </a:lnTo>
                <a:lnTo>
                  <a:pt x="809294" y="384860"/>
                </a:lnTo>
                <a:lnTo>
                  <a:pt x="802043" y="393001"/>
                </a:lnTo>
                <a:lnTo>
                  <a:pt x="799287" y="408863"/>
                </a:lnTo>
                <a:lnTo>
                  <a:pt x="802043" y="425005"/>
                </a:lnTo>
                <a:lnTo>
                  <a:pt x="809294" y="433298"/>
                </a:lnTo>
                <a:lnTo>
                  <a:pt x="819492" y="436346"/>
                </a:lnTo>
                <a:lnTo>
                  <a:pt x="831088" y="436778"/>
                </a:lnTo>
                <a:lnTo>
                  <a:pt x="1137767" y="436778"/>
                </a:lnTo>
                <a:lnTo>
                  <a:pt x="1148562" y="436359"/>
                </a:lnTo>
                <a:lnTo>
                  <a:pt x="1158989" y="433349"/>
                </a:lnTo>
                <a:lnTo>
                  <a:pt x="1166850" y="425208"/>
                </a:lnTo>
                <a:lnTo>
                  <a:pt x="1169962" y="409333"/>
                </a:lnTo>
                <a:close/>
              </a:path>
              <a:path w="3175634" h="447040">
                <a:moveTo>
                  <a:pt x="1292745" y="200736"/>
                </a:moveTo>
                <a:lnTo>
                  <a:pt x="1258227" y="162852"/>
                </a:lnTo>
                <a:lnTo>
                  <a:pt x="1220254" y="141617"/>
                </a:lnTo>
                <a:lnTo>
                  <a:pt x="1219504" y="141617"/>
                </a:lnTo>
                <a:lnTo>
                  <a:pt x="1210284" y="144589"/>
                </a:lnTo>
                <a:lnTo>
                  <a:pt x="1203350" y="152082"/>
                </a:lnTo>
                <a:lnTo>
                  <a:pt x="1199146" y="161264"/>
                </a:lnTo>
                <a:lnTo>
                  <a:pt x="1197724" y="169418"/>
                </a:lnTo>
                <a:lnTo>
                  <a:pt x="1197724" y="177927"/>
                </a:lnTo>
                <a:lnTo>
                  <a:pt x="1229461" y="207200"/>
                </a:lnTo>
                <a:lnTo>
                  <a:pt x="1235151" y="211518"/>
                </a:lnTo>
                <a:lnTo>
                  <a:pt x="1250581" y="224205"/>
                </a:lnTo>
                <a:lnTo>
                  <a:pt x="1259852" y="231343"/>
                </a:lnTo>
                <a:lnTo>
                  <a:pt x="1265428" y="234492"/>
                </a:lnTo>
                <a:lnTo>
                  <a:pt x="1269771" y="235191"/>
                </a:lnTo>
                <a:lnTo>
                  <a:pt x="1279182" y="231863"/>
                </a:lnTo>
                <a:lnTo>
                  <a:pt x="1286205" y="224205"/>
                </a:lnTo>
                <a:lnTo>
                  <a:pt x="1290764" y="215633"/>
                </a:lnTo>
                <a:lnTo>
                  <a:pt x="1292707" y="209638"/>
                </a:lnTo>
                <a:lnTo>
                  <a:pt x="1292745" y="200736"/>
                </a:lnTo>
                <a:close/>
              </a:path>
              <a:path w="3175634" h="447040">
                <a:moveTo>
                  <a:pt x="1302372" y="294817"/>
                </a:moveTo>
                <a:lnTo>
                  <a:pt x="1298956" y="282816"/>
                </a:lnTo>
                <a:lnTo>
                  <a:pt x="1291043" y="275780"/>
                </a:lnTo>
                <a:lnTo>
                  <a:pt x="1282153" y="272465"/>
                </a:lnTo>
                <a:lnTo>
                  <a:pt x="1275803" y="271627"/>
                </a:lnTo>
                <a:lnTo>
                  <a:pt x="1267345" y="271627"/>
                </a:lnTo>
                <a:lnTo>
                  <a:pt x="1261719" y="274472"/>
                </a:lnTo>
                <a:lnTo>
                  <a:pt x="1257287" y="286766"/>
                </a:lnTo>
                <a:lnTo>
                  <a:pt x="1246111" y="319265"/>
                </a:lnTo>
                <a:lnTo>
                  <a:pt x="1237665" y="341553"/>
                </a:lnTo>
                <a:lnTo>
                  <a:pt x="1228763" y="361175"/>
                </a:lnTo>
                <a:lnTo>
                  <a:pt x="1216240" y="385673"/>
                </a:lnTo>
                <a:lnTo>
                  <a:pt x="1209979" y="397700"/>
                </a:lnTo>
                <a:lnTo>
                  <a:pt x="1206017" y="406273"/>
                </a:lnTo>
                <a:lnTo>
                  <a:pt x="1203960" y="412699"/>
                </a:lnTo>
                <a:lnTo>
                  <a:pt x="1203363" y="418325"/>
                </a:lnTo>
                <a:lnTo>
                  <a:pt x="1206055" y="429209"/>
                </a:lnTo>
                <a:lnTo>
                  <a:pt x="1212862" y="437908"/>
                </a:lnTo>
                <a:lnTo>
                  <a:pt x="1221867" y="443687"/>
                </a:lnTo>
                <a:lnTo>
                  <a:pt x="1231125" y="445770"/>
                </a:lnTo>
                <a:lnTo>
                  <a:pt x="1237538" y="444461"/>
                </a:lnTo>
                <a:lnTo>
                  <a:pt x="1282496" y="364832"/>
                </a:lnTo>
                <a:lnTo>
                  <a:pt x="1295781" y="327113"/>
                </a:lnTo>
                <a:lnTo>
                  <a:pt x="1301280" y="303784"/>
                </a:lnTo>
                <a:lnTo>
                  <a:pt x="1302372" y="294817"/>
                </a:lnTo>
                <a:close/>
              </a:path>
              <a:path w="3175634" h="447040">
                <a:moveTo>
                  <a:pt x="1303185" y="98894"/>
                </a:moveTo>
                <a:lnTo>
                  <a:pt x="1279829" y="64350"/>
                </a:lnTo>
                <a:lnTo>
                  <a:pt x="1244968" y="35610"/>
                </a:lnTo>
                <a:lnTo>
                  <a:pt x="1234363" y="32651"/>
                </a:lnTo>
                <a:lnTo>
                  <a:pt x="1224788" y="35610"/>
                </a:lnTo>
                <a:lnTo>
                  <a:pt x="1217853" y="42837"/>
                </a:lnTo>
                <a:lnTo>
                  <a:pt x="1213650" y="51816"/>
                </a:lnTo>
                <a:lnTo>
                  <a:pt x="1212227" y="60096"/>
                </a:lnTo>
                <a:lnTo>
                  <a:pt x="1212227" y="68618"/>
                </a:lnTo>
                <a:lnTo>
                  <a:pt x="1215847" y="73342"/>
                </a:lnTo>
                <a:lnTo>
                  <a:pt x="1218247" y="75717"/>
                </a:lnTo>
                <a:lnTo>
                  <a:pt x="1223492" y="80987"/>
                </a:lnTo>
                <a:lnTo>
                  <a:pt x="1231823" y="88734"/>
                </a:lnTo>
                <a:lnTo>
                  <a:pt x="1240320" y="96481"/>
                </a:lnTo>
                <a:lnTo>
                  <a:pt x="1260017" y="114769"/>
                </a:lnTo>
                <a:lnTo>
                  <a:pt x="1268704" y="122212"/>
                </a:lnTo>
                <a:lnTo>
                  <a:pt x="1274597" y="125564"/>
                </a:lnTo>
                <a:lnTo>
                  <a:pt x="1280236" y="126339"/>
                </a:lnTo>
                <a:lnTo>
                  <a:pt x="1289253" y="123926"/>
                </a:lnTo>
                <a:lnTo>
                  <a:pt x="1296543" y="117589"/>
                </a:lnTo>
                <a:lnTo>
                  <a:pt x="1301407" y="108775"/>
                </a:lnTo>
                <a:lnTo>
                  <a:pt x="1303185" y="98894"/>
                </a:lnTo>
                <a:close/>
              </a:path>
              <a:path w="3175634" h="447040">
                <a:moveTo>
                  <a:pt x="1569999" y="163258"/>
                </a:moveTo>
                <a:lnTo>
                  <a:pt x="1567294" y="148767"/>
                </a:lnTo>
                <a:lnTo>
                  <a:pt x="1560093" y="141312"/>
                </a:lnTo>
                <a:lnTo>
                  <a:pt x="1549946" y="138607"/>
                </a:lnTo>
                <a:lnTo>
                  <a:pt x="1550936" y="138607"/>
                </a:lnTo>
                <a:lnTo>
                  <a:pt x="1537817" y="138176"/>
                </a:lnTo>
                <a:lnTo>
                  <a:pt x="1457325" y="138176"/>
                </a:lnTo>
                <a:lnTo>
                  <a:pt x="1457325" y="90373"/>
                </a:lnTo>
                <a:lnTo>
                  <a:pt x="1457325" y="86601"/>
                </a:lnTo>
                <a:lnTo>
                  <a:pt x="1509560" y="80073"/>
                </a:lnTo>
                <a:lnTo>
                  <a:pt x="1537754" y="73050"/>
                </a:lnTo>
                <a:lnTo>
                  <a:pt x="1549285" y="63106"/>
                </a:lnTo>
                <a:lnTo>
                  <a:pt x="1551495" y="47790"/>
                </a:lnTo>
                <a:lnTo>
                  <a:pt x="1551266" y="43764"/>
                </a:lnTo>
                <a:lnTo>
                  <a:pt x="1551152" y="41757"/>
                </a:lnTo>
                <a:lnTo>
                  <a:pt x="1548726" y="33540"/>
                </a:lnTo>
                <a:lnTo>
                  <a:pt x="1542148" y="26301"/>
                </a:lnTo>
                <a:lnTo>
                  <a:pt x="1529359" y="23177"/>
                </a:lnTo>
                <a:lnTo>
                  <a:pt x="1517751" y="24536"/>
                </a:lnTo>
                <a:lnTo>
                  <a:pt x="1456524" y="33121"/>
                </a:lnTo>
                <a:lnTo>
                  <a:pt x="1427238" y="35382"/>
                </a:lnTo>
                <a:lnTo>
                  <a:pt x="1397901" y="36677"/>
                </a:lnTo>
                <a:lnTo>
                  <a:pt x="1368501" y="37249"/>
                </a:lnTo>
                <a:lnTo>
                  <a:pt x="1338986" y="37376"/>
                </a:lnTo>
                <a:lnTo>
                  <a:pt x="1327315" y="38887"/>
                </a:lnTo>
                <a:lnTo>
                  <a:pt x="1319326" y="43764"/>
                </a:lnTo>
                <a:lnTo>
                  <a:pt x="1314716" y="52552"/>
                </a:lnTo>
                <a:lnTo>
                  <a:pt x="1313243" y="65773"/>
                </a:lnTo>
                <a:lnTo>
                  <a:pt x="1315173" y="78270"/>
                </a:lnTo>
                <a:lnTo>
                  <a:pt x="1343723" y="91681"/>
                </a:lnTo>
                <a:lnTo>
                  <a:pt x="1374317" y="91681"/>
                </a:lnTo>
                <a:lnTo>
                  <a:pt x="1388300" y="91274"/>
                </a:lnTo>
                <a:lnTo>
                  <a:pt x="1408620" y="90373"/>
                </a:lnTo>
                <a:lnTo>
                  <a:pt x="1408620" y="138176"/>
                </a:lnTo>
                <a:lnTo>
                  <a:pt x="1332560" y="138176"/>
                </a:lnTo>
                <a:lnTo>
                  <a:pt x="1319377" y="138607"/>
                </a:lnTo>
                <a:lnTo>
                  <a:pt x="1309204" y="141617"/>
                </a:lnTo>
                <a:lnTo>
                  <a:pt x="1302664" y="149758"/>
                </a:lnTo>
                <a:lnTo>
                  <a:pt x="1300353" y="165620"/>
                </a:lnTo>
                <a:lnTo>
                  <a:pt x="1303007" y="180124"/>
                </a:lnTo>
                <a:lnTo>
                  <a:pt x="1310119" y="187579"/>
                </a:lnTo>
                <a:lnTo>
                  <a:pt x="1320393" y="190322"/>
                </a:lnTo>
                <a:lnTo>
                  <a:pt x="1332560" y="190703"/>
                </a:lnTo>
                <a:lnTo>
                  <a:pt x="1408620" y="190703"/>
                </a:lnTo>
                <a:lnTo>
                  <a:pt x="1408620" y="242760"/>
                </a:lnTo>
                <a:lnTo>
                  <a:pt x="1366367" y="242760"/>
                </a:lnTo>
                <a:lnTo>
                  <a:pt x="1342859" y="248920"/>
                </a:lnTo>
                <a:lnTo>
                  <a:pt x="1330782" y="262940"/>
                </a:lnTo>
                <a:lnTo>
                  <a:pt x="1326337" y="278104"/>
                </a:lnTo>
                <a:lnTo>
                  <a:pt x="1325765" y="286766"/>
                </a:lnTo>
                <a:lnTo>
                  <a:pt x="1325702" y="395135"/>
                </a:lnTo>
                <a:lnTo>
                  <a:pt x="1326603" y="404964"/>
                </a:lnTo>
                <a:lnTo>
                  <a:pt x="1326730" y="406273"/>
                </a:lnTo>
                <a:lnTo>
                  <a:pt x="1326794" y="406958"/>
                </a:lnTo>
                <a:lnTo>
                  <a:pt x="1332001" y="421881"/>
                </a:lnTo>
                <a:lnTo>
                  <a:pt x="1344218" y="434670"/>
                </a:lnTo>
                <a:lnTo>
                  <a:pt x="1366367" y="440093"/>
                </a:lnTo>
                <a:lnTo>
                  <a:pt x="1511655" y="440093"/>
                </a:lnTo>
                <a:lnTo>
                  <a:pt x="1535379" y="434009"/>
                </a:lnTo>
                <a:lnTo>
                  <a:pt x="1547571" y="420103"/>
                </a:lnTo>
                <a:lnTo>
                  <a:pt x="1552054" y="404964"/>
                </a:lnTo>
                <a:lnTo>
                  <a:pt x="1552702" y="395135"/>
                </a:lnTo>
                <a:lnTo>
                  <a:pt x="1552702" y="386143"/>
                </a:lnTo>
                <a:lnTo>
                  <a:pt x="1552702" y="296710"/>
                </a:lnTo>
                <a:lnTo>
                  <a:pt x="1534198" y="248323"/>
                </a:lnTo>
                <a:lnTo>
                  <a:pt x="1511655" y="242760"/>
                </a:lnTo>
                <a:lnTo>
                  <a:pt x="1503210" y="242760"/>
                </a:lnTo>
                <a:lnTo>
                  <a:pt x="1503210" y="296710"/>
                </a:lnTo>
                <a:lnTo>
                  <a:pt x="1503210" y="386143"/>
                </a:lnTo>
                <a:lnTo>
                  <a:pt x="1372793" y="386143"/>
                </a:lnTo>
                <a:lnTo>
                  <a:pt x="1372793" y="296710"/>
                </a:lnTo>
                <a:lnTo>
                  <a:pt x="1503210" y="296710"/>
                </a:lnTo>
                <a:lnTo>
                  <a:pt x="1503210" y="242760"/>
                </a:lnTo>
                <a:lnTo>
                  <a:pt x="1457325" y="242760"/>
                </a:lnTo>
                <a:lnTo>
                  <a:pt x="1457325" y="190703"/>
                </a:lnTo>
                <a:lnTo>
                  <a:pt x="1537817" y="190703"/>
                </a:lnTo>
                <a:lnTo>
                  <a:pt x="1549704" y="190322"/>
                </a:lnTo>
                <a:lnTo>
                  <a:pt x="1550695" y="190322"/>
                </a:lnTo>
                <a:lnTo>
                  <a:pt x="1560995" y="187274"/>
                </a:lnTo>
                <a:lnTo>
                  <a:pt x="1567624" y="179133"/>
                </a:lnTo>
                <a:lnTo>
                  <a:pt x="1569999" y="163258"/>
                </a:lnTo>
                <a:close/>
              </a:path>
              <a:path w="3175634" h="447040">
                <a:moveTo>
                  <a:pt x="1970062" y="415493"/>
                </a:moveTo>
                <a:lnTo>
                  <a:pt x="1968080" y="403517"/>
                </a:lnTo>
                <a:lnTo>
                  <a:pt x="1967979" y="402869"/>
                </a:lnTo>
                <a:lnTo>
                  <a:pt x="1963064" y="395795"/>
                </a:lnTo>
                <a:lnTo>
                  <a:pt x="1957324" y="392531"/>
                </a:lnTo>
                <a:lnTo>
                  <a:pt x="1952752" y="391350"/>
                </a:lnTo>
                <a:lnTo>
                  <a:pt x="1944954" y="389928"/>
                </a:lnTo>
                <a:lnTo>
                  <a:pt x="1924862" y="386257"/>
                </a:lnTo>
                <a:lnTo>
                  <a:pt x="1898713" y="379704"/>
                </a:lnTo>
                <a:lnTo>
                  <a:pt x="1871814" y="369862"/>
                </a:lnTo>
                <a:lnTo>
                  <a:pt x="1841665" y="354914"/>
                </a:lnTo>
                <a:lnTo>
                  <a:pt x="1874570" y="321792"/>
                </a:lnTo>
                <a:lnTo>
                  <a:pt x="1891284" y="304977"/>
                </a:lnTo>
                <a:lnTo>
                  <a:pt x="1918042" y="262763"/>
                </a:lnTo>
                <a:lnTo>
                  <a:pt x="1928939" y="232079"/>
                </a:lnTo>
                <a:lnTo>
                  <a:pt x="1931022" y="216738"/>
                </a:lnTo>
                <a:lnTo>
                  <a:pt x="1930323" y="207530"/>
                </a:lnTo>
                <a:lnTo>
                  <a:pt x="1926386" y="194208"/>
                </a:lnTo>
                <a:lnTo>
                  <a:pt x="1916417" y="182206"/>
                </a:lnTo>
                <a:lnTo>
                  <a:pt x="1897621" y="176987"/>
                </a:lnTo>
                <a:lnTo>
                  <a:pt x="1873859" y="176987"/>
                </a:lnTo>
                <a:lnTo>
                  <a:pt x="1873859" y="232816"/>
                </a:lnTo>
                <a:lnTo>
                  <a:pt x="1873859" y="235191"/>
                </a:lnTo>
                <a:lnTo>
                  <a:pt x="1870303" y="244398"/>
                </a:lnTo>
                <a:lnTo>
                  <a:pt x="1857870" y="264121"/>
                </a:lnTo>
                <a:lnTo>
                  <a:pt x="1833803" y="291020"/>
                </a:lnTo>
                <a:lnTo>
                  <a:pt x="1795399" y="321792"/>
                </a:lnTo>
                <a:lnTo>
                  <a:pt x="1776679" y="303809"/>
                </a:lnTo>
                <a:lnTo>
                  <a:pt x="1758657" y="282638"/>
                </a:lnTo>
                <a:lnTo>
                  <a:pt x="1742287" y="258445"/>
                </a:lnTo>
                <a:lnTo>
                  <a:pt x="1728571" y="231406"/>
                </a:lnTo>
                <a:lnTo>
                  <a:pt x="1872259" y="231406"/>
                </a:lnTo>
                <a:lnTo>
                  <a:pt x="1873859" y="232816"/>
                </a:lnTo>
                <a:lnTo>
                  <a:pt x="1873859" y="176987"/>
                </a:lnTo>
                <a:lnTo>
                  <a:pt x="1813902" y="176987"/>
                </a:lnTo>
                <a:lnTo>
                  <a:pt x="1813902" y="121615"/>
                </a:lnTo>
                <a:lnTo>
                  <a:pt x="1936267" y="121615"/>
                </a:lnTo>
                <a:lnTo>
                  <a:pt x="1948091" y="121221"/>
                </a:lnTo>
                <a:lnTo>
                  <a:pt x="1949284" y="121221"/>
                </a:lnTo>
                <a:lnTo>
                  <a:pt x="1959597" y="118135"/>
                </a:lnTo>
                <a:lnTo>
                  <a:pt x="1966125" y="109842"/>
                </a:lnTo>
                <a:lnTo>
                  <a:pt x="1968449" y="93700"/>
                </a:lnTo>
                <a:lnTo>
                  <a:pt x="1965794" y="79209"/>
                </a:lnTo>
                <a:lnTo>
                  <a:pt x="1958695" y="71755"/>
                </a:lnTo>
                <a:lnTo>
                  <a:pt x="1948586" y="69062"/>
                </a:lnTo>
                <a:lnTo>
                  <a:pt x="1949792" y="69062"/>
                </a:lnTo>
                <a:lnTo>
                  <a:pt x="1936267" y="68618"/>
                </a:lnTo>
                <a:lnTo>
                  <a:pt x="1813902" y="68618"/>
                </a:lnTo>
                <a:lnTo>
                  <a:pt x="1813902" y="50165"/>
                </a:lnTo>
                <a:lnTo>
                  <a:pt x="1785327" y="12306"/>
                </a:lnTo>
                <a:lnTo>
                  <a:pt x="1772056" y="15227"/>
                </a:lnTo>
                <a:lnTo>
                  <a:pt x="1765236" y="23253"/>
                </a:lnTo>
                <a:lnTo>
                  <a:pt x="1762734" y="35267"/>
                </a:lnTo>
                <a:lnTo>
                  <a:pt x="1762379" y="50165"/>
                </a:lnTo>
                <a:lnTo>
                  <a:pt x="1762379" y="68618"/>
                </a:lnTo>
                <a:lnTo>
                  <a:pt x="1637207" y="68618"/>
                </a:lnTo>
                <a:lnTo>
                  <a:pt x="1624025" y="69062"/>
                </a:lnTo>
                <a:lnTo>
                  <a:pt x="1613865" y="72110"/>
                </a:lnTo>
                <a:lnTo>
                  <a:pt x="1607324" y="80403"/>
                </a:lnTo>
                <a:lnTo>
                  <a:pt x="1605013" y="96532"/>
                </a:lnTo>
                <a:lnTo>
                  <a:pt x="1607667" y="111036"/>
                </a:lnTo>
                <a:lnTo>
                  <a:pt x="1614766" y="118478"/>
                </a:lnTo>
                <a:lnTo>
                  <a:pt x="1625041" y="121221"/>
                </a:lnTo>
                <a:lnTo>
                  <a:pt x="1637207" y="121615"/>
                </a:lnTo>
                <a:lnTo>
                  <a:pt x="1762379" y="121615"/>
                </a:lnTo>
                <a:lnTo>
                  <a:pt x="1762379" y="176987"/>
                </a:lnTo>
                <a:lnTo>
                  <a:pt x="1667395" y="176987"/>
                </a:lnTo>
                <a:lnTo>
                  <a:pt x="1654721" y="177444"/>
                </a:lnTo>
                <a:lnTo>
                  <a:pt x="1644510" y="180594"/>
                </a:lnTo>
                <a:lnTo>
                  <a:pt x="1637677" y="189166"/>
                </a:lnTo>
                <a:lnTo>
                  <a:pt x="1635201" y="205854"/>
                </a:lnTo>
                <a:lnTo>
                  <a:pt x="1638185" y="220624"/>
                </a:lnTo>
                <a:lnTo>
                  <a:pt x="1645869" y="228219"/>
                </a:lnTo>
                <a:lnTo>
                  <a:pt x="1656245" y="231013"/>
                </a:lnTo>
                <a:lnTo>
                  <a:pt x="1667395" y="231406"/>
                </a:lnTo>
                <a:lnTo>
                  <a:pt x="1675447" y="231406"/>
                </a:lnTo>
                <a:lnTo>
                  <a:pt x="1688109" y="266687"/>
                </a:lnTo>
                <a:lnTo>
                  <a:pt x="1705787" y="299250"/>
                </a:lnTo>
                <a:lnTo>
                  <a:pt x="1726107" y="327837"/>
                </a:lnTo>
                <a:lnTo>
                  <a:pt x="1746694" y="351129"/>
                </a:lnTo>
                <a:lnTo>
                  <a:pt x="1715503" y="365645"/>
                </a:lnTo>
                <a:lnTo>
                  <a:pt x="1686204" y="376034"/>
                </a:lnTo>
                <a:lnTo>
                  <a:pt x="1656461" y="383667"/>
                </a:lnTo>
                <a:lnTo>
                  <a:pt x="1623936" y="389928"/>
                </a:lnTo>
                <a:lnTo>
                  <a:pt x="1617294" y="391858"/>
                </a:lnTo>
                <a:lnTo>
                  <a:pt x="1611350" y="396087"/>
                </a:lnTo>
                <a:lnTo>
                  <a:pt x="1607058" y="403517"/>
                </a:lnTo>
                <a:lnTo>
                  <a:pt x="1605419" y="415023"/>
                </a:lnTo>
                <a:lnTo>
                  <a:pt x="1606016" y="423621"/>
                </a:lnTo>
                <a:lnTo>
                  <a:pt x="1608785" y="433768"/>
                </a:lnTo>
                <a:lnTo>
                  <a:pt x="1615084" y="442239"/>
                </a:lnTo>
                <a:lnTo>
                  <a:pt x="1626349" y="445770"/>
                </a:lnTo>
                <a:lnTo>
                  <a:pt x="1661134" y="441642"/>
                </a:lnTo>
                <a:lnTo>
                  <a:pt x="1703666" y="430098"/>
                </a:lnTo>
                <a:lnTo>
                  <a:pt x="1748993" y="412432"/>
                </a:lnTo>
                <a:lnTo>
                  <a:pt x="1792160" y="389928"/>
                </a:lnTo>
                <a:lnTo>
                  <a:pt x="1835594" y="413816"/>
                </a:lnTo>
                <a:lnTo>
                  <a:pt x="1880908" y="430822"/>
                </a:lnTo>
                <a:lnTo>
                  <a:pt x="1921090" y="440982"/>
                </a:lnTo>
                <a:lnTo>
                  <a:pt x="1949132" y="444360"/>
                </a:lnTo>
                <a:lnTo>
                  <a:pt x="1960880" y="440385"/>
                </a:lnTo>
                <a:lnTo>
                  <a:pt x="1967141" y="431355"/>
                </a:lnTo>
                <a:lnTo>
                  <a:pt x="1969617" y="421601"/>
                </a:lnTo>
                <a:lnTo>
                  <a:pt x="1970062" y="415493"/>
                </a:lnTo>
                <a:close/>
              </a:path>
              <a:path w="3175634" h="447040">
                <a:moveTo>
                  <a:pt x="2379751" y="224485"/>
                </a:moveTo>
                <a:lnTo>
                  <a:pt x="2347557" y="199085"/>
                </a:lnTo>
                <a:lnTo>
                  <a:pt x="2227618" y="199085"/>
                </a:lnTo>
                <a:lnTo>
                  <a:pt x="2227618" y="196545"/>
                </a:lnTo>
                <a:lnTo>
                  <a:pt x="2228024" y="192735"/>
                </a:lnTo>
                <a:lnTo>
                  <a:pt x="2228418" y="183845"/>
                </a:lnTo>
                <a:lnTo>
                  <a:pt x="2352776" y="183845"/>
                </a:lnTo>
                <a:lnTo>
                  <a:pt x="2363114" y="181305"/>
                </a:lnTo>
                <a:lnTo>
                  <a:pt x="2370505" y="173685"/>
                </a:lnTo>
                <a:lnTo>
                  <a:pt x="2373325" y="159715"/>
                </a:lnTo>
                <a:lnTo>
                  <a:pt x="2370607" y="145745"/>
                </a:lnTo>
                <a:lnTo>
                  <a:pt x="2363012" y="139395"/>
                </a:lnTo>
                <a:lnTo>
                  <a:pt x="2351417" y="136855"/>
                </a:lnTo>
                <a:lnTo>
                  <a:pt x="2336685" y="135585"/>
                </a:lnTo>
                <a:lnTo>
                  <a:pt x="2345550" y="116535"/>
                </a:lnTo>
                <a:lnTo>
                  <a:pt x="2350528" y="105105"/>
                </a:lnTo>
                <a:lnTo>
                  <a:pt x="2352700" y="97485"/>
                </a:lnTo>
                <a:lnTo>
                  <a:pt x="2353183" y="91135"/>
                </a:lnTo>
                <a:lnTo>
                  <a:pt x="2352484" y="84785"/>
                </a:lnTo>
                <a:lnTo>
                  <a:pt x="2350274" y="78435"/>
                </a:lnTo>
                <a:lnTo>
                  <a:pt x="2346401" y="73355"/>
                </a:lnTo>
                <a:lnTo>
                  <a:pt x="2343556" y="70815"/>
                </a:lnTo>
                <a:lnTo>
                  <a:pt x="2340711" y="68275"/>
                </a:lnTo>
                <a:lnTo>
                  <a:pt x="2352865" y="65735"/>
                </a:lnTo>
                <a:lnTo>
                  <a:pt x="2362708" y="63195"/>
                </a:lnTo>
                <a:lnTo>
                  <a:pt x="2369312" y="55575"/>
                </a:lnTo>
                <a:lnTo>
                  <a:pt x="2371712" y="42875"/>
                </a:lnTo>
                <a:lnTo>
                  <a:pt x="2370759" y="35255"/>
                </a:lnTo>
                <a:lnTo>
                  <a:pt x="2367394" y="27635"/>
                </a:lnTo>
                <a:lnTo>
                  <a:pt x="2360841" y="22555"/>
                </a:lnTo>
                <a:lnTo>
                  <a:pt x="2350376" y="20015"/>
                </a:lnTo>
                <a:lnTo>
                  <a:pt x="2342578" y="20015"/>
                </a:lnTo>
                <a:lnTo>
                  <a:pt x="2326373" y="22555"/>
                </a:lnTo>
                <a:lnTo>
                  <a:pt x="2315349" y="23368"/>
                </a:lnTo>
                <a:lnTo>
                  <a:pt x="2315349" y="70815"/>
                </a:lnTo>
                <a:lnTo>
                  <a:pt x="2312416" y="75895"/>
                </a:lnTo>
                <a:lnTo>
                  <a:pt x="2308072" y="86055"/>
                </a:lnTo>
                <a:lnTo>
                  <a:pt x="2303653" y="96215"/>
                </a:lnTo>
                <a:lnTo>
                  <a:pt x="2300465" y="103835"/>
                </a:lnTo>
                <a:lnTo>
                  <a:pt x="2296884" y="111455"/>
                </a:lnTo>
                <a:lnTo>
                  <a:pt x="2292921" y="120345"/>
                </a:lnTo>
                <a:lnTo>
                  <a:pt x="2288806" y="127965"/>
                </a:lnTo>
                <a:lnTo>
                  <a:pt x="2284768" y="135585"/>
                </a:lnTo>
                <a:lnTo>
                  <a:pt x="2265045" y="135585"/>
                </a:lnTo>
                <a:lnTo>
                  <a:pt x="2266658" y="133045"/>
                </a:lnTo>
                <a:lnTo>
                  <a:pt x="2270277" y="129235"/>
                </a:lnTo>
                <a:lnTo>
                  <a:pt x="2270277" y="120345"/>
                </a:lnTo>
                <a:lnTo>
                  <a:pt x="2267762" y="107645"/>
                </a:lnTo>
                <a:lnTo>
                  <a:pt x="2261933" y="93675"/>
                </a:lnTo>
                <a:lnTo>
                  <a:pt x="2255342" y="82245"/>
                </a:lnTo>
                <a:lnTo>
                  <a:pt x="2250554" y="75895"/>
                </a:lnTo>
                <a:lnTo>
                  <a:pt x="2266289" y="74625"/>
                </a:lnTo>
                <a:lnTo>
                  <a:pt x="2302116" y="72085"/>
                </a:lnTo>
                <a:lnTo>
                  <a:pt x="2315349" y="70815"/>
                </a:lnTo>
                <a:lnTo>
                  <a:pt x="2315349" y="23368"/>
                </a:lnTo>
                <a:lnTo>
                  <a:pt x="2308885" y="23825"/>
                </a:lnTo>
                <a:lnTo>
                  <a:pt x="2297239" y="25095"/>
                </a:lnTo>
                <a:lnTo>
                  <a:pt x="2264194" y="27635"/>
                </a:lnTo>
                <a:lnTo>
                  <a:pt x="2233663" y="28778"/>
                </a:lnTo>
                <a:lnTo>
                  <a:pt x="2233663" y="135585"/>
                </a:lnTo>
                <a:lnTo>
                  <a:pt x="2197836" y="135585"/>
                </a:lnTo>
                <a:lnTo>
                  <a:pt x="2199436" y="133045"/>
                </a:lnTo>
                <a:lnTo>
                  <a:pt x="2202675" y="129235"/>
                </a:lnTo>
                <a:lnTo>
                  <a:pt x="2202675" y="121615"/>
                </a:lnTo>
                <a:lnTo>
                  <a:pt x="2200262" y="110185"/>
                </a:lnTo>
                <a:lnTo>
                  <a:pt x="2194471" y="96215"/>
                </a:lnTo>
                <a:lnTo>
                  <a:pt x="2187549" y="84785"/>
                </a:lnTo>
                <a:lnTo>
                  <a:pt x="2181733" y="77165"/>
                </a:lnTo>
                <a:lnTo>
                  <a:pt x="2215692" y="77165"/>
                </a:lnTo>
                <a:lnTo>
                  <a:pt x="2224392" y="75895"/>
                </a:lnTo>
                <a:lnTo>
                  <a:pt x="2216340" y="83515"/>
                </a:lnTo>
                <a:lnTo>
                  <a:pt x="2216340" y="94945"/>
                </a:lnTo>
                <a:lnTo>
                  <a:pt x="2218423" y="103835"/>
                </a:lnTo>
                <a:lnTo>
                  <a:pt x="2223351" y="115265"/>
                </a:lnTo>
                <a:lnTo>
                  <a:pt x="2229091" y="127965"/>
                </a:lnTo>
                <a:lnTo>
                  <a:pt x="2233663" y="135585"/>
                </a:lnTo>
                <a:lnTo>
                  <a:pt x="2233663" y="28778"/>
                </a:lnTo>
                <a:lnTo>
                  <a:pt x="2230234" y="28905"/>
                </a:lnTo>
                <a:lnTo>
                  <a:pt x="2150338" y="28905"/>
                </a:lnTo>
                <a:lnTo>
                  <a:pt x="2142248" y="31445"/>
                </a:lnTo>
                <a:lnTo>
                  <a:pt x="2134984" y="39065"/>
                </a:lnTo>
                <a:lnTo>
                  <a:pt x="2131834" y="53035"/>
                </a:lnTo>
                <a:lnTo>
                  <a:pt x="2134438" y="65735"/>
                </a:lnTo>
                <a:lnTo>
                  <a:pt x="2141143" y="73355"/>
                </a:lnTo>
                <a:lnTo>
                  <a:pt x="2150338" y="75895"/>
                </a:lnTo>
                <a:lnTo>
                  <a:pt x="2160397" y="75895"/>
                </a:lnTo>
                <a:lnTo>
                  <a:pt x="2150351" y="83515"/>
                </a:lnTo>
                <a:lnTo>
                  <a:pt x="2150351" y="96215"/>
                </a:lnTo>
                <a:lnTo>
                  <a:pt x="2151761" y="103835"/>
                </a:lnTo>
                <a:lnTo>
                  <a:pt x="2155533" y="113995"/>
                </a:lnTo>
                <a:lnTo>
                  <a:pt x="2161044" y="125425"/>
                </a:lnTo>
                <a:lnTo>
                  <a:pt x="2167648" y="135585"/>
                </a:lnTo>
                <a:lnTo>
                  <a:pt x="2153564" y="136855"/>
                </a:lnTo>
                <a:lnTo>
                  <a:pt x="2142198" y="139395"/>
                </a:lnTo>
                <a:lnTo>
                  <a:pt x="2134603" y="145745"/>
                </a:lnTo>
                <a:lnTo>
                  <a:pt x="2131834" y="159715"/>
                </a:lnTo>
                <a:lnTo>
                  <a:pt x="2134666" y="173685"/>
                </a:lnTo>
                <a:lnTo>
                  <a:pt x="2142045" y="181305"/>
                </a:lnTo>
                <a:lnTo>
                  <a:pt x="2152370" y="183845"/>
                </a:lnTo>
                <a:lnTo>
                  <a:pt x="2180933" y="183845"/>
                </a:lnTo>
                <a:lnTo>
                  <a:pt x="2180933" y="190195"/>
                </a:lnTo>
                <a:lnTo>
                  <a:pt x="2180132" y="199085"/>
                </a:lnTo>
                <a:lnTo>
                  <a:pt x="2144052" y="199085"/>
                </a:lnTo>
                <a:lnTo>
                  <a:pt x="2135200" y="201625"/>
                </a:lnTo>
                <a:lnTo>
                  <a:pt x="2128697" y="205435"/>
                </a:lnTo>
                <a:lnTo>
                  <a:pt x="2124176" y="215595"/>
                </a:lnTo>
                <a:lnTo>
                  <a:pt x="2120163" y="206705"/>
                </a:lnTo>
                <a:lnTo>
                  <a:pt x="2112911" y="204165"/>
                </a:lnTo>
                <a:lnTo>
                  <a:pt x="2105266" y="204165"/>
                </a:lnTo>
                <a:lnTo>
                  <a:pt x="2103259" y="205435"/>
                </a:lnTo>
                <a:lnTo>
                  <a:pt x="2097620" y="206705"/>
                </a:lnTo>
                <a:lnTo>
                  <a:pt x="2097620" y="149555"/>
                </a:lnTo>
                <a:lnTo>
                  <a:pt x="2111972" y="149555"/>
                </a:lnTo>
                <a:lnTo>
                  <a:pt x="2122728" y="145745"/>
                </a:lnTo>
                <a:lnTo>
                  <a:pt x="2129498" y="138125"/>
                </a:lnTo>
                <a:lnTo>
                  <a:pt x="2131834" y="122885"/>
                </a:lnTo>
                <a:lnTo>
                  <a:pt x="2129205" y="107645"/>
                </a:lnTo>
                <a:lnTo>
                  <a:pt x="2121966" y="101295"/>
                </a:lnTo>
                <a:lnTo>
                  <a:pt x="2111121" y="97485"/>
                </a:lnTo>
                <a:lnTo>
                  <a:pt x="2097620" y="97485"/>
                </a:lnTo>
                <a:lnTo>
                  <a:pt x="2097620" y="53035"/>
                </a:lnTo>
                <a:lnTo>
                  <a:pt x="2073884" y="16205"/>
                </a:lnTo>
                <a:lnTo>
                  <a:pt x="2061552" y="18745"/>
                </a:lnTo>
                <a:lnTo>
                  <a:pt x="2055215" y="27635"/>
                </a:lnTo>
                <a:lnTo>
                  <a:pt x="2052878" y="39065"/>
                </a:lnTo>
                <a:lnTo>
                  <a:pt x="2052535" y="53035"/>
                </a:lnTo>
                <a:lnTo>
                  <a:pt x="2052535" y="97485"/>
                </a:lnTo>
                <a:lnTo>
                  <a:pt x="2027224" y="97485"/>
                </a:lnTo>
                <a:lnTo>
                  <a:pt x="2017026" y="101295"/>
                </a:lnTo>
                <a:lnTo>
                  <a:pt x="2010295" y="108915"/>
                </a:lnTo>
                <a:lnTo>
                  <a:pt x="2007870" y="124155"/>
                </a:lnTo>
                <a:lnTo>
                  <a:pt x="2010587" y="139395"/>
                </a:lnTo>
                <a:lnTo>
                  <a:pt x="2017788" y="147015"/>
                </a:lnTo>
                <a:lnTo>
                  <a:pt x="2028075" y="149555"/>
                </a:lnTo>
                <a:lnTo>
                  <a:pt x="2052535" y="149555"/>
                </a:lnTo>
                <a:lnTo>
                  <a:pt x="2052535" y="219405"/>
                </a:lnTo>
                <a:lnTo>
                  <a:pt x="2011972" y="232105"/>
                </a:lnTo>
                <a:lnTo>
                  <a:pt x="2005850" y="251155"/>
                </a:lnTo>
                <a:lnTo>
                  <a:pt x="2007209" y="261315"/>
                </a:lnTo>
                <a:lnTo>
                  <a:pt x="2011286" y="270205"/>
                </a:lnTo>
                <a:lnTo>
                  <a:pt x="2018080" y="277825"/>
                </a:lnTo>
                <a:lnTo>
                  <a:pt x="2027580" y="280365"/>
                </a:lnTo>
                <a:lnTo>
                  <a:pt x="2033638" y="280365"/>
                </a:lnTo>
                <a:lnTo>
                  <a:pt x="2049716" y="276555"/>
                </a:lnTo>
                <a:lnTo>
                  <a:pt x="2052535" y="276555"/>
                </a:lnTo>
                <a:lnTo>
                  <a:pt x="2052535" y="389585"/>
                </a:lnTo>
                <a:lnTo>
                  <a:pt x="2051735" y="390855"/>
                </a:lnTo>
                <a:lnTo>
                  <a:pt x="2048116" y="390855"/>
                </a:lnTo>
                <a:lnTo>
                  <a:pt x="2034438" y="385775"/>
                </a:lnTo>
                <a:lnTo>
                  <a:pt x="2031199" y="385775"/>
                </a:lnTo>
                <a:lnTo>
                  <a:pt x="2022335" y="388315"/>
                </a:lnTo>
                <a:lnTo>
                  <a:pt x="2015769" y="394665"/>
                </a:lnTo>
                <a:lnTo>
                  <a:pt x="2011692" y="404825"/>
                </a:lnTo>
                <a:lnTo>
                  <a:pt x="2010283" y="416255"/>
                </a:lnTo>
                <a:lnTo>
                  <a:pt x="2014524" y="432765"/>
                </a:lnTo>
                <a:lnTo>
                  <a:pt x="2025129" y="441655"/>
                </a:lnTo>
                <a:lnTo>
                  <a:pt x="2038985" y="445465"/>
                </a:lnTo>
                <a:lnTo>
                  <a:pt x="2052942" y="446735"/>
                </a:lnTo>
                <a:lnTo>
                  <a:pt x="2069439" y="445465"/>
                </a:lnTo>
                <a:lnTo>
                  <a:pt x="2083739" y="439115"/>
                </a:lnTo>
                <a:lnTo>
                  <a:pt x="2093810" y="425145"/>
                </a:lnTo>
                <a:lnTo>
                  <a:pt x="2097620" y="402285"/>
                </a:lnTo>
                <a:lnTo>
                  <a:pt x="2097620" y="390855"/>
                </a:lnTo>
                <a:lnTo>
                  <a:pt x="2097620" y="276555"/>
                </a:lnTo>
                <a:lnTo>
                  <a:pt x="2097620" y="262585"/>
                </a:lnTo>
                <a:lnTo>
                  <a:pt x="2111413" y="257505"/>
                </a:lnTo>
                <a:lnTo>
                  <a:pt x="2120023" y="253695"/>
                </a:lnTo>
                <a:lnTo>
                  <a:pt x="2125078" y="248615"/>
                </a:lnTo>
                <a:lnTo>
                  <a:pt x="2128215" y="240995"/>
                </a:lnTo>
                <a:lnTo>
                  <a:pt x="2132546" y="244805"/>
                </a:lnTo>
                <a:lnTo>
                  <a:pt x="2137524" y="247345"/>
                </a:lnTo>
                <a:lnTo>
                  <a:pt x="2144687" y="248615"/>
                </a:lnTo>
                <a:lnTo>
                  <a:pt x="2174087" y="248615"/>
                </a:lnTo>
                <a:lnTo>
                  <a:pt x="2160955" y="298145"/>
                </a:lnTo>
                <a:lnTo>
                  <a:pt x="2145627" y="338785"/>
                </a:lnTo>
                <a:lnTo>
                  <a:pt x="2131644" y="370535"/>
                </a:lnTo>
                <a:lnTo>
                  <a:pt x="2122576" y="388315"/>
                </a:lnTo>
                <a:lnTo>
                  <a:pt x="2118144" y="395935"/>
                </a:lnTo>
                <a:lnTo>
                  <a:pt x="2116137" y="401015"/>
                </a:lnTo>
                <a:lnTo>
                  <a:pt x="2116137" y="408635"/>
                </a:lnTo>
                <a:lnTo>
                  <a:pt x="2118360" y="420065"/>
                </a:lnTo>
                <a:lnTo>
                  <a:pt x="2124240" y="428955"/>
                </a:lnTo>
                <a:lnTo>
                  <a:pt x="2132609" y="434035"/>
                </a:lnTo>
                <a:lnTo>
                  <a:pt x="2142299" y="436575"/>
                </a:lnTo>
                <a:lnTo>
                  <a:pt x="2146325" y="436575"/>
                </a:lnTo>
                <a:lnTo>
                  <a:pt x="2176259" y="398475"/>
                </a:lnTo>
                <a:lnTo>
                  <a:pt x="2199843" y="337515"/>
                </a:lnTo>
                <a:lnTo>
                  <a:pt x="2205164" y="346405"/>
                </a:lnTo>
                <a:lnTo>
                  <a:pt x="2212479" y="356565"/>
                </a:lnTo>
                <a:lnTo>
                  <a:pt x="2222436" y="369265"/>
                </a:lnTo>
                <a:lnTo>
                  <a:pt x="2235670" y="381965"/>
                </a:lnTo>
                <a:lnTo>
                  <a:pt x="2229104" y="385775"/>
                </a:lnTo>
                <a:lnTo>
                  <a:pt x="2222639" y="388315"/>
                </a:lnTo>
                <a:lnTo>
                  <a:pt x="2213546" y="392125"/>
                </a:lnTo>
                <a:lnTo>
                  <a:pt x="2199043" y="397205"/>
                </a:lnTo>
                <a:lnTo>
                  <a:pt x="2193963" y="399745"/>
                </a:lnTo>
                <a:lnTo>
                  <a:pt x="2189442" y="403555"/>
                </a:lnTo>
                <a:lnTo>
                  <a:pt x="2186216" y="409905"/>
                </a:lnTo>
                <a:lnTo>
                  <a:pt x="2184971" y="420065"/>
                </a:lnTo>
                <a:lnTo>
                  <a:pt x="2185949" y="428955"/>
                </a:lnTo>
                <a:lnTo>
                  <a:pt x="2189696" y="437845"/>
                </a:lnTo>
                <a:lnTo>
                  <a:pt x="2197531" y="444195"/>
                </a:lnTo>
                <a:lnTo>
                  <a:pt x="2210714" y="446735"/>
                </a:lnTo>
                <a:lnTo>
                  <a:pt x="2222639" y="445465"/>
                </a:lnTo>
                <a:lnTo>
                  <a:pt x="2239048" y="439115"/>
                </a:lnTo>
                <a:lnTo>
                  <a:pt x="2258098" y="428955"/>
                </a:lnTo>
                <a:lnTo>
                  <a:pt x="2277935" y="416255"/>
                </a:lnTo>
                <a:lnTo>
                  <a:pt x="2295880" y="426415"/>
                </a:lnTo>
                <a:lnTo>
                  <a:pt x="2315514" y="436575"/>
                </a:lnTo>
                <a:lnTo>
                  <a:pt x="2335377" y="442925"/>
                </a:lnTo>
                <a:lnTo>
                  <a:pt x="2353995" y="445465"/>
                </a:lnTo>
                <a:lnTo>
                  <a:pt x="2366200" y="442925"/>
                </a:lnTo>
                <a:lnTo>
                  <a:pt x="2373426" y="436575"/>
                </a:lnTo>
                <a:lnTo>
                  <a:pt x="2376868" y="427685"/>
                </a:lnTo>
                <a:lnTo>
                  <a:pt x="2377630" y="420065"/>
                </a:lnTo>
                <a:lnTo>
                  <a:pt x="2377744" y="416255"/>
                </a:lnTo>
                <a:lnTo>
                  <a:pt x="2377744" y="408635"/>
                </a:lnTo>
                <a:lnTo>
                  <a:pt x="2375725" y="401015"/>
                </a:lnTo>
                <a:lnTo>
                  <a:pt x="2367673" y="395935"/>
                </a:lnTo>
                <a:lnTo>
                  <a:pt x="2359583" y="393395"/>
                </a:lnTo>
                <a:lnTo>
                  <a:pt x="2345093" y="388315"/>
                </a:lnTo>
                <a:lnTo>
                  <a:pt x="2329929" y="383235"/>
                </a:lnTo>
                <a:lnTo>
                  <a:pt x="2319782" y="379425"/>
                </a:lnTo>
                <a:lnTo>
                  <a:pt x="2336838" y="359105"/>
                </a:lnTo>
                <a:lnTo>
                  <a:pt x="2340114" y="354025"/>
                </a:lnTo>
                <a:lnTo>
                  <a:pt x="2350782" y="337515"/>
                </a:lnTo>
                <a:lnTo>
                  <a:pt x="2360206" y="317195"/>
                </a:lnTo>
                <a:lnTo>
                  <a:pt x="2360498" y="315925"/>
                </a:lnTo>
                <a:lnTo>
                  <a:pt x="2363660" y="301955"/>
                </a:lnTo>
                <a:lnTo>
                  <a:pt x="2358377" y="282905"/>
                </a:lnTo>
                <a:lnTo>
                  <a:pt x="2345766" y="272745"/>
                </a:lnTo>
                <a:lnTo>
                  <a:pt x="2330729" y="268935"/>
                </a:lnTo>
                <a:lnTo>
                  <a:pt x="2306497" y="268935"/>
                </a:lnTo>
                <a:lnTo>
                  <a:pt x="2306497" y="315925"/>
                </a:lnTo>
                <a:lnTo>
                  <a:pt x="2306497" y="317195"/>
                </a:lnTo>
                <a:lnTo>
                  <a:pt x="2303170" y="323545"/>
                </a:lnTo>
                <a:lnTo>
                  <a:pt x="2295233" y="333705"/>
                </a:lnTo>
                <a:lnTo>
                  <a:pt x="2285796" y="345135"/>
                </a:lnTo>
                <a:lnTo>
                  <a:pt x="2277935" y="354025"/>
                </a:lnTo>
                <a:lnTo>
                  <a:pt x="2272322" y="348945"/>
                </a:lnTo>
                <a:lnTo>
                  <a:pt x="2264105" y="341325"/>
                </a:lnTo>
                <a:lnTo>
                  <a:pt x="2260142" y="337515"/>
                </a:lnTo>
                <a:lnTo>
                  <a:pt x="2253538" y="331165"/>
                </a:lnTo>
                <a:lnTo>
                  <a:pt x="2240902" y="315925"/>
                </a:lnTo>
                <a:lnTo>
                  <a:pt x="2306497" y="315925"/>
                </a:lnTo>
                <a:lnTo>
                  <a:pt x="2306497" y="268935"/>
                </a:lnTo>
                <a:lnTo>
                  <a:pt x="2218359" y="268935"/>
                </a:lnTo>
                <a:lnTo>
                  <a:pt x="2221179" y="253695"/>
                </a:lnTo>
                <a:lnTo>
                  <a:pt x="2221992" y="248615"/>
                </a:lnTo>
                <a:lnTo>
                  <a:pt x="2359558" y="248615"/>
                </a:lnTo>
                <a:lnTo>
                  <a:pt x="2369845" y="246075"/>
                </a:lnTo>
                <a:lnTo>
                  <a:pt x="2374646" y="240995"/>
                </a:lnTo>
                <a:lnTo>
                  <a:pt x="2377046" y="238455"/>
                </a:lnTo>
                <a:lnTo>
                  <a:pt x="2379751" y="224485"/>
                </a:lnTo>
                <a:close/>
              </a:path>
              <a:path w="3175634" h="447040">
                <a:moveTo>
                  <a:pt x="2777388" y="156171"/>
                </a:moveTo>
                <a:lnTo>
                  <a:pt x="2773553" y="138099"/>
                </a:lnTo>
                <a:lnTo>
                  <a:pt x="2763558" y="128828"/>
                </a:lnTo>
                <a:lnTo>
                  <a:pt x="2749715" y="125412"/>
                </a:lnTo>
                <a:lnTo>
                  <a:pt x="2734322" y="124929"/>
                </a:lnTo>
                <a:lnTo>
                  <a:pt x="2699702" y="124929"/>
                </a:lnTo>
                <a:lnTo>
                  <a:pt x="2699702" y="80454"/>
                </a:lnTo>
                <a:lnTo>
                  <a:pt x="2699220" y="62230"/>
                </a:lnTo>
                <a:lnTo>
                  <a:pt x="2696133" y="46139"/>
                </a:lnTo>
                <a:lnTo>
                  <a:pt x="2687993" y="34658"/>
                </a:lnTo>
                <a:lnTo>
                  <a:pt x="2672346" y="30289"/>
                </a:lnTo>
                <a:lnTo>
                  <a:pt x="2656751" y="34658"/>
                </a:lnTo>
                <a:lnTo>
                  <a:pt x="2648750" y="46139"/>
                </a:lnTo>
                <a:lnTo>
                  <a:pt x="2645791" y="62230"/>
                </a:lnTo>
                <a:lnTo>
                  <a:pt x="2645372" y="80454"/>
                </a:lnTo>
                <a:lnTo>
                  <a:pt x="2645372" y="124929"/>
                </a:lnTo>
                <a:lnTo>
                  <a:pt x="2545156" y="124929"/>
                </a:lnTo>
                <a:lnTo>
                  <a:pt x="2545156" y="80454"/>
                </a:lnTo>
                <a:lnTo>
                  <a:pt x="2544737" y="62230"/>
                </a:lnTo>
                <a:lnTo>
                  <a:pt x="2541790" y="46139"/>
                </a:lnTo>
                <a:lnTo>
                  <a:pt x="2533777" y="34658"/>
                </a:lnTo>
                <a:lnTo>
                  <a:pt x="2518194" y="30289"/>
                </a:lnTo>
                <a:lnTo>
                  <a:pt x="2502598" y="34658"/>
                </a:lnTo>
                <a:lnTo>
                  <a:pt x="2494597" y="46139"/>
                </a:lnTo>
                <a:lnTo>
                  <a:pt x="2491638" y="62230"/>
                </a:lnTo>
                <a:lnTo>
                  <a:pt x="2491219" y="80454"/>
                </a:lnTo>
                <a:lnTo>
                  <a:pt x="2491219" y="124929"/>
                </a:lnTo>
                <a:lnTo>
                  <a:pt x="2453805" y="124929"/>
                </a:lnTo>
                <a:lnTo>
                  <a:pt x="2438412" y="125399"/>
                </a:lnTo>
                <a:lnTo>
                  <a:pt x="2424569" y="128765"/>
                </a:lnTo>
                <a:lnTo>
                  <a:pt x="2414574" y="137909"/>
                </a:lnTo>
                <a:lnTo>
                  <a:pt x="2410726" y="155702"/>
                </a:lnTo>
                <a:lnTo>
                  <a:pt x="2414574" y="173748"/>
                </a:lnTo>
                <a:lnTo>
                  <a:pt x="2424569" y="183019"/>
                </a:lnTo>
                <a:lnTo>
                  <a:pt x="2438412" y="186436"/>
                </a:lnTo>
                <a:lnTo>
                  <a:pt x="2453805" y="186931"/>
                </a:lnTo>
                <a:lnTo>
                  <a:pt x="2491219" y="186931"/>
                </a:lnTo>
                <a:lnTo>
                  <a:pt x="2491219" y="229514"/>
                </a:lnTo>
                <a:lnTo>
                  <a:pt x="2491638" y="247726"/>
                </a:lnTo>
                <a:lnTo>
                  <a:pt x="2494597" y="263817"/>
                </a:lnTo>
                <a:lnTo>
                  <a:pt x="2502598" y="275297"/>
                </a:lnTo>
                <a:lnTo>
                  <a:pt x="2518194" y="279679"/>
                </a:lnTo>
                <a:lnTo>
                  <a:pt x="2533777" y="275297"/>
                </a:lnTo>
                <a:lnTo>
                  <a:pt x="2541790" y="263817"/>
                </a:lnTo>
                <a:lnTo>
                  <a:pt x="2544737" y="247726"/>
                </a:lnTo>
                <a:lnTo>
                  <a:pt x="2545156" y="229514"/>
                </a:lnTo>
                <a:lnTo>
                  <a:pt x="2545156" y="186931"/>
                </a:lnTo>
                <a:lnTo>
                  <a:pt x="2645372" y="186931"/>
                </a:lnTo>
                <a:lnTo>
                  <a:pt x="2645372" y="212953"/>
                </a:lnTo>
                <a:lnTo>
                  <a:pt x="2644381" y="240868"/>
                </a:lnTo>
                <a:lnTo>
                  <a:pt x="2636202" y="286219"/>
                </a:lnTo>
                <a:lnTo>
                  <a:pt x="2612364" y="328803"/>
                </a:lnTo>
                <a:lnTo>
                  <a:pt x="2565768" y="355460"/>
                </a:lnTo>
                <a:lnTo>
                  <a:pt x="2532278" y="365340"/>
                </a:lnTo>
                <a:lnTo>
                  <a:pt x="2524861" y="368134"/>
                </a:lnTo>
                <a:lnTo>
                  <a:pt x="2517546" y="373557"/>
                </a:lnTo>
                <a:lnTo>
                  <a:pt x="2511971" y="382435"/>
                </a:lnTo>
                <a:lnTo>
                  <a:pt x="2509748" y="395617"/>
                </a:lnTo>
                <a:lnTo>
                  <a:pt x="2511602" y="410337"/>
                </a:lnTo>
                <a:lnTo>
                  <a:pt x="2517089" y="421525"/>
                </a:lnTo>
                <a:lnTo>
                  <a:pt x="2526042" y="428625"/>
                </a:lnTo>
                <a:lnTo>
                  <a:pt x="2538311" y="431114"/>
                </a:lnTo>
                <a:lnTo>
                  <a:pt x="2551315" y="429844"/>
                </a:lnTo>
                <a:lnTo>
                  <a:pt x="2598420" y="414540"/>
                </a:lnTo>
                <a:lnTo>
                  <a:pt x="2668981" y="353415"/>
                </a:lnTo>
                <a:lnTo>
                  <a:pt x="2690495" y="305701"/>
                </a:lnTo>
                <a:lnTo>
                  <a:pt x="2698521" y="257289"/>
                </a:lnTo>
                <a:lnTo>
                  <a:pt x="2699702" y="211531"/>
                </a:lnTo>
                <a:lnTo>
                  <a:pt x="2699702" y="186931"/>
                </a:lnTo>
                <a:lnTo>
                  <a:pt x="2734322" y="186931"/>
                </a:lnTo>
                <a:lnTo>
                  <a:pt x="2749715" y="186448"/>
                </a:lnTo>
                <a:lnTo>
                  <a:pt x="2763558" y="183083"/>
                </a:lnTo>
                <a:lnTo>
                  <a:pt x="2773553" y="173951"/>
                </a:lnTo>
                <a:lnTo>
                  <a:pt x="2777388" y="156171"/>
                </a:lnTo>
                <a:close/>
              </a:path>
              <a:path w="3175634" h="447040">
                <a:moveTo>
                  <a:pt x="2916148" y="241820"/>
                </a:moveTo>
                <a:lnTo>
                  <a:pt x="2889669" y="213436"/>
                </a:lnTo>
                <a:lnTo>
                  <a:pt x="2878328" y="216192"/>
                </a:lnTo>
                <a:lnTo>
                  <a:pt x="2870797" y="223075"/>
                </a:lnTo>
                <a:lnTo>
                  <a:pt x="2866059" y="232003"/>
                </a:lnTo>
                <a:lnTo>
                  <a:pt x="2863100" y="240880"/>
                </a:lnTo>
                <a:lnTo>
                  <a:pt x="2855722" y="264337"/>
                </a:lnTo>
                <a:lnTo>
                  <a:pt x="2849118" y="283044"/>
                </a:lnTo>
                <a:lnTo>
                  <a:pt x="2841142" y="301498"/>
                </a:lnTo>
                <a:lnTo>
                  <a:pt x="2829699" y="324167"/>
                </a:lnTo>
                <a:lnTo>
                  <a:pt x="2821762" y="339217"/>
                </a:lnTo>
                <a:lnTo>
                  <a:pt x="2817266" y="348411"/>
                </a:lnTo>
                <a:lnTo>
                  <a:pt x="2815259" y="354241"/>
                </a:lnTo>
                <a:lnTo>
                  <a:pt x="2814878" y="358228"/>
                </a:lnTo>
                <a:lnTo>
                  <a:pt x="2814802" y="359181"/>
                </a:lnTo>
                <a:lnTo>
                  <a:pt x="2817177" y="371767"/>
                </a:lnTo>
                <a:lnTo>
                  <a:pt x="2823299" y="381482"/>
                </a:lnTo>
                <a:lnTo>
                  <a:pt x="2831617" y="387731"/>
                </a:lnTo>
                <a:lnTo>
                  <a:pt x="2840571" y="389940"/>
                </a:lnTo>
                <a:lnTo>
                  <a:pt x="2849283" y="388835"/>
                </a:lnTo>
                <a:lnTo>
                  <a:pt x="2881922" y="345224"/>
                </a:lnTo>
                <a:lnTo>
                  <a:pt x="2898317" y="307543"/>
                </a:lnTo>
                <a:lnTo>
                  <a:pt x="2911081" y="270116"/>
                </a:lnTo>
                <a:lnTo>
                  <a:pt x="2916148" y="241820"/>
                </a:lnTo>
                <a:close/>
              </a:path>
              <a:path w="3175634" h="447040">
                <a:moveTo>
                  <a:pt x="3166567" y="52057"/>
                </a:moveTo>
                <a:lnTo>
                  <a:pt x="3163011" y="31737"/>
                </a:lnTo>
                <a:lnTo>
                  <a:pt x="3162973" y="31546"/>
                </a:lnTo>
                <a:lnTo>
                  <a:pt x="3161398" y="28867"/>
                </a:lnTo>
                <a:lnTo>
                  <a:pt x="3153384" y="15201"/>
                </a:lnTo>
                <a:lnTo>
                  <a:pt x="3153283" y="15024"/>
                </a:lnTo>
                <a:lnTo>
                  <a:pt x="3142424" y="6616"/>
                </a:lnTo>
                <a:lnTo>
                  <a:pt x="3142424" y="52057"/>
                </a:lnTo>
                <a:lnTo>
                  <a:pt x="3140799" y="61417"/>
                </a:lnTo>
                <a:lnTo>
                  <a:pt x="3136379" y="69088"/>
                </a:lnTo>
                <a:lnTo>
                  <a:pt x="3129851" y="74282"/>
                </a:lnTo>
                <a:lnTo>
                  <a:pt x="3121901" y="76187"/>
                </a:lnTo>
                <a:lnTo>
                  <a:pt x="3114167" y="74282"/>
                </a:lnTo>
                <a:lnTo>
                  <a:pt x="3107766" y="69088"/>
                </a:lnTo>
                <a:lnTo>
                  <a:pt x="3103397" y="61417"/>
                </a:lnTo>
                <a:lnTo>
                  <a:pt x="3101784" y="52057"/>
                </a:lnTo>
                <a:lnTo>
                  <a:pt x="3103397" y="43040"/>
                </a:lnTo>
                <a:lnTo>
                  <a:pt x="3107766" y="35674"/>
                </a:lnTo>
                <a:lnTo>
                  <a:pt x="3114167" y="30695"/>
                </a:lnTo>
                <a:lnTo>
                  <a:pt x="3121901" y="28867"/>
                </a:lnTo>
                <a:lnTo>
                  <a:pt x="3129356" y="30353"/>
                </a:lnTo>
                <a:lnTo>
                  <a:pt x="3135934" y="34785"/>
                </a:lnTo>
                <a:lnTo>
                  <a:pt x="3140633" y="42049"/>
                </a:lnTo>
                <a:lnTo>
                  <a:pt x="3142424" y="52057"/>
                </a:lnTo>
                <a:lnTo>
                  <a:pt x="3142424" y="6616"/>
                </a:lnTo>
                <a:lnTo>
                  <a:pt x="3139148" y="4076"/>
                </a:lnTo>
                <a:lnTo>
                  <a:pt x="3139338" y="4076"/>
                </a:lnTo>
                <a:lnTo>
                  <a:pt x="3121901" y="0"/>
                </a:lnTo>
                <a:lnTo>
                  <a:pt x="3104781" y="4076"/>
                </a:lnTo>
                <a:lnTo>
                  <a:pt x="3090697" y="15201"/>
                </a:lnTo>
                <a:lnTo>
                  <a:pt x="3081261" y="31546"/>
                </a:lnTo>
                <a:lnTo>
                  <a:pt x="3081147" y="31737"/>
                </a:lnTo>
                <a:lnTo>
                  <a:pt x="3077629" y="52057"/>
                </a:lnTo>
                <a:lnTo>
                  <a:pt x="3081083" y="72237"/>
                </a:lnTo>
                <a:lnTo>
                  <a:pt x="3090557" y="88963"/>
                </a:lnTo>
                <a:lnTo>
                  <a:pt x="3104705" y="100431"/>
                </a:lnTo>
                <a:lnTo>
                  <a:pt x="3104896" y="100431"/>
                </a:lnTo>
                <a:lnTo>
                  <a:pt x="3121901" y="104584"/>
                </a:lnTo>
                <a:lnTo>
                  <a:pt x="3139236" y="100431"/>
                </a:lnTo>
                <a:lnTo>
                  <a:pt x="3153435" y="89141"/>
                </a:lnTo>
                <a:lnTo>
                  <a:pt x="3160877" y="76187"/>
                </a:lnTo>
                <a:lnTo>
                  <a:pt x="3163036" y="72440"/>
                </a:lnTo>
                <a:lnTo>
                  <a:pt x="3166567" y="52057"/>
                </a:lnTo>
                <a:close/>
              </a:path>
              <a:path w="3175634" h="447040">
                <a:moveTo>
                  <a:pt x="3166973" y="147180"/>
                </a:moveTo>
                <a:lnTo>
                  <a:pt x="3163125" y="129120"/>
                </a:lnTo>
                <a:lnTo>
                  <a:pt x="3153181" y="119837"/>
                </a:lnTo>
                <a:lnTo>
                  <a:pt x="3139452" y="116420"/>
                </a:lnTo>
                <a:lnTo>
                  <a:pt x="3124301" y="115938"/>
                </a:lnTo>
                <a:lnTo>
                  <a:pt x="3023285" y="115938"/>
                </a:lnTo>
                <a:lnTo>
                  <a:pt x="3023209" y="72237"/>
                </a:lnTo>
                <a:lnTo>
                  <a:pt x="3022968" y="61417"/>
                </a:lnTo>
                <a:lnTo>
                  <a:pt x="3022854" y="56095"/>
                </a:lnTo>
                <a:lnTo>
                  <a:pt x="3022841" y="55499"/>
                </a:lnTo>
                <a:lnTo>
                  <a:pt x="3019856" y="40284"/>
                </a:lnTo>
                <a:lnTo>
                  <a:pt x="3019755" y="39751"/>
                </a:lnTo>
                <a:lnTo>
                  <a:pt x="3011398" y="29337"/>
                </a:lnTo>
                <a:lnTo>
                  <a:pt x="2995117" y="25565"/>
                </a:lnTo>
                <a:lnTo>
                  <a:pt x="2979763" y="29527"/>
                </a:lnTo>
                <a:lnTo>
                  <a:pt x="2971876" y="40284"/>
                </a:lnTo>
                <a:lnTo>
                  <a:pt x="2969082" y="55499"/>
                </a:lnTo>
                <a:lnTo>
                  <a:pt x="2968968" y="56095"/>
                </a:lnTo>
                <a:lnTo>
                  <a:pt x="2968688" y="69088"/>
                </a:lnTo>
                <a:lnTo>
                  <a:pt x="2968625" y="72237"/>
                </a:lnTo>
                <a:lnTo>
                  <a:pt x="2968561" y="115938"/>
                </a:lnTo>
                <a:lnTo>
                  <a:pt x="2865120" y="115938"/>
                </a:lnTo>
                <a:lnTo>
                  <a:pt x="2849956" y="116420"/>
                </a:lnTo>
                <a:lnTo>
                  <a:pt x="2836240" y="119837"/>
                </a:lnTo>
                <a:lnTo>
                  <a:pt x="2826283" y="129120"/>
                </a:lnTo>
                <a:lnTo>
                  <a:pt x="2822460" y="147180"/>
                </a:lnTo>
                <a:lnTo>
                  <a:pt x="2826283" y="164960"/>
                </a:lnTo>
                <a:lnTo>
                  <a:pt x="2836240" y="174091"/>
                </a:lnTo>
                <a:lnTo>
                  <a:pt x="2849956" y="177457"/>
                </a:lnTo>
                <a:lnTo>
                  <a:pt x="2865120" y="177939"/>
                </a:lnTo>
                <a:lnTo>
                  <a:pt x="2968561" y="177939"/>
                </a:lnTo>
                <a:lnTo>
                  <a:pt x="2968561" y="371957"/>
                </a:lnTo>
                <a:lnTo>
                  <a:pt x="2965335" y="371957"/>
                </a:lnTo>
                <a:lnTo>
                  <a:pt x="2957753" y="370332"/>
                </a:lnTo>
                <a:lnTo>
                  <a:pt x="2934309" y="363181"/>
                </a:lnTo>
                <a:lnTo>
                  <a:pt x="2926296" y="361556"/>
                </a:lnTo>
                <a:lnTo>
                  <a:pt x="2914370" y="364972"/>
                </a:lnTo>
                <a:lnTo>
                  <a:pt x="2906966" y="373265"/>
                </a:lnTo>
                <a:lnTo>
                  <a:pt x="2903194" y="383514"/>
                </a:lnTo>
                <a:lnTo>
                  <a:pt x="2902140" y="392785"/>
                </a:lnTo>
                <a:lnTo>
                  <a:pt x="2903245" y="402221"/>
                </a:lnTo>
                <a:lnTo>
                  <a:pt x="2932684" y="427431"/>
                </a:lnTo>
                <a:lnTo>
                  <a:pt x="2977019" y="434428"/>
                </a:lnTo>
                <a:lnTo>
                  <a:pt x="3003766" y="428663"/>
                </a:lnTo>
                <a:lnTo>
                  <a:pt x="3017494" y="414553"/>
                </a:lnTo>
                <a:lnTo>
                  <a:pt x="3022562" y="396887"/>
                </a:lnTo>
                <a:lnTo>
                  <a:pt x="3022739" y="392785"/>
                </a:lnTo>
                <a:lnTo>
                  <a:pt x="3022866" y="389940"/>
                </a:lnTo>
                <a:lnTo>
                  <a:pt x="3022955" y="387731"/>
                </a:lnTo>
                <a:lnTo>
                  <a:pt x="3023044" y="385737"/>
                </a:lnTo>
                <a:lnTo>
                  <a:pt x="3023146" y="383514"/>
                </a:lnTo>
                <a:lnTo>
                  <a:pt x="3023260" y="380961"/>
                </a:lnTo>
                <a:lnTo>
                  <a:pt x="3023285" y="371957"/>
                </a:lnTo>
                <a:lnTo>
                  <a:pt x="3023285" y="177939"/>
                </a:lnTo>
                <a:lnTo>
                  <a:pt x="3124301" y="177939"/>
                </a:lnTo>
                <a:lnTo>
                  <a:pt x="3139452" y="177457"/>
                </a:lnTo>
                <a:lnTo>
                  <a:pt x="3153181" y="174091"/>
                </a:lnTo>
                <a:lnTo>
                  <a:pt x="3163125" y="164960"/>
                </a:lnTo>
                <a:lnTo>
                  <a:pt x="3166973" y="147180"/>
                </a:lnTo>
                <a:close/>
              </a:path>
              <a:path w="3175634" h="447040">
                <a:moveTo>
                  <a:pt x="3175025" y="358228"/>
                </a:moveTo>
                <a:lnTo>
                  <a:pt x="3162541" y="313156"/>
                </a:lnTo>
                <a:lnTo>
                  <a:pt x="3141624" y="267373"/>
                </a:lnTo>
                <a:lnTo>
                  <a:pt x="3115462" y="220294"/>
                </a:lnTo>
                <a:lnTo>
                  <a:pt x="3096552" y="210121"/>
                </a:lnTo>
                <a:lnTo>
                  <a:pt x="3085769" y="212813"/>
                </a:lnTo>
                <a:lnTo>
                  <a:pt x="3069983" y="250812"/>
                </a:lnTo>
                <a:lnTo>
                  <a:pt x="3073590" y="257911"/>
                </a:lnTo>
                <a:lnTo>
                  <a:pt x="3077210" y="265480"/>
                </a:lnTo>
                <a:lnTo>
                  <a:pt x="3102851" y="318719"/>
                </a:lnTo>
                <a:lnTo>
                  <a:pt x="3122701" y="366750"/>
                </a:lnTo>
                <a:lnTo>
                  <a:pt x="3129838" y="380530"/>
                </a:lnTo>
                <a:lnTo>
                  <a:pt x="3136862" y="386664"/>
                </a:lnTo>
                <a:lnTo>
                  <a:pt x="3146450" y="388048"/>
                </a:lnTo>
                <a:lnTo>
                  <a:pt x="3158083" y="385737"/>
                </a:lnTo>
                <a:lnTo>
                  <a:pt x="3158426" y="385737"/>
                </a:lnTo>
                <a:lnTo>
                  <a:pt x="3167519" y="379171"/>
                </a:lnTo>
                <a:lnTo>
                  <a:pt x="3173095" y="369671"/>
                </a:lnTo>
                <a:lnTo>
                  <a:pt x="3175025" y="358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11539434" y="1168087"/>
            <a:ext cx="338455" cy="65405"/>
          </a:xfrm>
          <a:custGeom>
            <a:avLst/>
            <a:gdLst/>
            <a:ahLst/>
            <a:cxnLst/>
            <a:rect l="l" t="t" r="r" b="b"/>
            <a:pathLst>
              <a:path w="338454" h="65405">
                <a:moveTo>
                  <a:pt x="295427" y="0"/>
                </a:moveTo>
                <a:lnTo>
                  <a:pt x="42684" y="0"/>
                </a:lnTo>
                <a:lnTo>
                  <a:pt x="26842" y="510"/>
                </a:lnTo>
                <a:lnTo>
                  <a:pt x="13188" y="4081"/>
                </a:lnTo>
                <a:lnTo>
                  <a:pt x="3611" y="13774"/>
                </a:lnTo>
                <a:lnTo>
                  <a:pt x="0" y="32651"/>
                </a:lnTo>
                <a:lnTo>
                  <a:pt x="3611" y="51528"/>
                </a:lnTo>
                <a:lnTo>
                  <a:pt x="13188" y="61221"/>
                </a:lnTo>
                <a:lnTo>
                  <a:pt x="26842" y="64793"/>
                </a:lnTo>
                <a:lnTo>
                  <a:pt x="42684" y="65303"/>
                </a:lnTo>
                <a:lnTo>
                  <a:pt x="295427" y="65303"/>
                </a:lnTo>
                <a:lnTo>
                  <a:pt x="311265" y="64793"/>
                </a:lnTo>
                <a:lnTo>
                  <a:pt x="324910" y="61221"/>
                </a:lnTo>
                <a:lnTo>
                  <a:pt x="334478" y="51528"/>
                </a:lnTo>
                <a:lnTo>
                  <a:pt x="338086" y="32651"/>
                </a:lnTo>
                <a:lnTo>
                  <a:pt x="334478" y="13774"/>
                </a:lnTo>
                <a:lnTo>
                  <a:pt x="324910" y="4081"/>
                </a:lnTo>
                <a:lnTo>
                  <a:pt x="311265" y="510"/>
                </a:lnTo>
                <a:lnTo>
                  <a:pt x="295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11947934" y="984006"/>
            <a:ext cx="312420" cy="428625"/>
          </a:xfrm>
          <a:custGeom>
            <a:avLst/>
            <a:gdLst/>
            <a:ahLst/>
            <a:cxnLst/>
            <a:rect l="l" t="t" r="r" b="b"/>
            <a:pathLst>
              <a:path w="312420" h="428625">
                <a:moveTo>
                  <a:pt x="133223" y="0"/>
                </a:moveTo>
                <a:lnTo>
                  <a:pt x="123177" y="2520"/>
                </a:lnTo>
                <a:lnTo>
                  <a:pt x="116220" y="8455"/>
                </a:lnTo>
                <a:lnTo>
                  <a:pt x="111831" y="15366"/>
                </a:lnTo>
                <a:lnTo>
                  <a:pt x="89511" y="68802"/>
                </a:lnTo>
                <a:lnTo>
                  <a:pt x="71045" y="105521"/>
                </a:lnTo>
                <a:lnTo>
                  <a:pt x="48352" y="137272"/>
                </a:lnTo>
                <a:lnTo>
                  <a:pt x="15697" y="170357"/>
                </a:lnTo>
                <a:lnTo>
                  <a:pt x="9676" y="175991"/>
                </a:lnTo>
                <a:lnTo>
                  <a:pt x="4676" y="182068"/>
                </a:lnTo>
                <a:lnTo>
                  <a:pt x="1263" y="189386"/>
                </a:lnTo>
                <a:lnTo>
                  <a:pt x="0" y="198742"/>
                </a:lnTo>
                <a:lnTo>
                  <a:pt x="1731" y="209439"/>
                </a:lnTo>
                <a:lnTo>
                  <a:pt x="6899" y="220046"/>
                </a:lnTo>
                <a:lnTo>
                  <a:pt x="15462" y="228167"/>
                </a:lnTo>
                <a:lnTo>
                  <a:pt x="27381" y="231406"/>
                </a:lnTo>
                <a:lnTo>
                  <a:pt x="42141" y="225386"/>
                </a:lnTo>
                <a:lnTo>
                  <a:pt x="64860" y="206676"/>
                </a:lnTo>
                <a:lnTo>
                  <a:pt x="93087" y="174303"/>
                </a:lnTo>
                <a:lnTo>
                  <a:pt x="124371" y="127292"/>
                </a:lnTo>
                <a:lnTo>
                  <a:pt x="255968" y="127292"/>
                </a:lnTo>
                <a:lnTo>
                  <a:pt x="255968" y="137706"/>
                </a:lnTo>
                <a:lnTo>
                  <a:pt x="253133" y="164032"/>
                </a:lnTo>
                <a:lnTo>
                  <a:pt x="245659" y="191471"/>
                </a:lnTo>
                <a:lnTo>
                  <a:pt x="235094" y="218291"/>
                </a:lnTo>
                <a:lnTo>
                  <a:pt x="222986" y="242760"/>
                </a:lnTo>
                <a:lnTo>
                  <a:pt x="203938" y="226915"/>
                </a:lnTo>
                <a:lnTo>
                  <a:pt x="182327" y="210046"/>
                </a:lnTo>
                <a:lnTo>
                  <a:pt x="161621" y="196638"/>
                </a:lnTo>
                <a:lnTo>
                  <a:pt x="145288" y="191173"/>
                </a:lnTo>
                <a:lnTo>
                  <a:pt x="136345" y="193347"/>
                </a:lnTo>
                <a:lnTo>
                  <a:pt x="128038" y="199694"/>
                </a:lnTo>
                <a:lnTo>
                  <a:pt x="121917" y="209946"/>
                </a:lnTo>
                <a:lnTo>
                  <a:pt x="119532" y="223837"/>
                </a:lnTo>
                <a:lnTo>
                  <a:pt x="120011" y="229742"/>
                </a:lnTo>
                <a:lnTo>
                  <a:pt x="176047" y="283306"/>
                </a:lnTo>
                <a:lnTo>
                  <a:pt x="187147" y="292442"/>
                </a:lnTo>
                <a:lnTo>
                  <a:pt x="153603" y="322087"/>
                </a:lnTo>
                <a:lnTo>
                  <a:pt x="121946" y="341842"/>
                </a:lnTo>
                <a:lnTo>
                  <a:pt x="93312" y="354411"/>
                </a:lnTo>
                <a:lnTo>
                  <a:pt x="68834" y="362496"/>
                </a:lnTo>
                <a:lnTo>
                  <a:pt x="61577" y="365153"/>
                </a:lnTo>
                <a:lnTo>
                  <a:pt x="54243" y="369941"/>
                </a:lnTo>
                <a:lnTo>
                  <a:pt x="48568" y="378458"/>
                </a:lnTo>
                <a:lnTo>
                  <a:pt x="46291" y="392303"/>
                </a:lnTo>
                <a:lnTo>
                  <a:pt x="47624" y="403912"/>
                </a:lnTo>
                <a:lnTo>
                  <a:pt x="52127" y="415610"/>
                </a:lnTo>
                <a:lnTo>
                  <a:pt x="60553" y="424646"/>
                </a:lnTo>
                <a:lnTo>
                  <a:pt x="73660" y="428269"/>
                </a:lnTo>
                <a:lnTo>
                  <a:pt x="100682" y="421325"/>
                </a:lnTo>
                <a:lnTo>
                  <a:pt x="142230" y="401824"/>
                </a:lnTo>
                <a:lnTo>
                  <a:pt x="188831" y="371765"/>
                </a:lnTo>
                <a:lnTo>
                  <a:pt x="231013" y="333146"/>
                </a:lnTo>
                <a:lnTo>
                  <a:pt x="247743" y="350006"/>
                </a:lnTo>
                <a:lnTo>
                  <a:pt x="258243" y="359410"/>
                </a:lnTo>
                <a:lnTo>
                  <a:pt x="265497" y="363489"/>
                </a:lnTo>
                <a:lnTo>
                  <a:pt x="272491" y="364375"/>
                </a:lnTo>
                <a:lnTo>
                  <a:pt x="283367" y="361736"/>
                </a:lnTo>
                <a:lnTo>
                  <a:pt x="291606" y="354617"/>
                </a:lnTo>
                <a:lnTo>
                  <a:pt x="296828" y="344214"/>
                </a:lnTo>
                <a:lnTo>
                  <a:pt x="298653" y="331724"/>
                </a:lnTo>
                <a:lnTo>
                  <a:pt x="297689" y="321988"/>
                </a:lnTo>
                <a:lnTo>
                  <a:pt x="293366" y="313093"/>
                </a:lnTo>
                <a:lnTo>
                  <a:pt x="283533" y="301445"/>
                </a:lnTo>
                <a:lnTo>
                  <a:pt x="266039" y="283451"/>
                </a:lnTo>
                <a:lnTo>
                  <a:pt x="292400" y="223955"/>
                </a:lnTo>
                <a:lnTo>
                  <a:pt x="306041" y="171599"/>
                </a:lnTo>
                <a:lnTo>
                  <a:pt x="311152" y="133525"/>
                </a:lnTo>
                <a:lnTo>
                  <a:pt x="311924" y="116878"/>
                </a:lnTo>
                <a:lnTo>
                  <a:pt x="308649" y="94648"/>
                </a:lnTo>
                <a:lnTo>
                  <a:pt x="298997" y="78493"/>
                </a:lnTo>
                <a:lnTo>
                  <a:pt x="283233" y="68638"/>
                </a:lnTo>
                <a:lnTo>
                  <a:pt x="261620" y="65303"/>
                </a:lnTo>
                <a:lnTo>
                  <a:pt x="153746" y="65303"/>
                </a:lnTo>
                <a:lnTo>
                  <a:pt x="162099" y="42525"/>
                </a:lnTo>
                <a:lnTo>
                  <a:pt x="163479" y="37014"/>
                </a:lnTo>
                <a:lnTo>
                  <a:pt x="163804" y="32169"/>
                </a:lnTo>
                <a:lnTo>
                  <a:pt x="160328" y="16962"/>
                </a:lnTo>
                <a:lnTo>
                  <a:pt x="151985" y="7035"/>
                </a:lnTo>
                <a:lnTo>
                  <a:pt x="141907" y="1633"/>
                </a:lnTo>
                <a:lnTo>
                  <a:pt x="133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12344337" y="976426"/>
            <a:ext cx="760095" cy="440690"/>
          </a:xfrm>
          <a:custGeom>
            <a:avLst/>
            <a:gdLst/>
            <a:ahLst/>
            <a:cxnLst/>
            <a:rect l="l" t="t" r="r" b="b"/>
            <a:pathLst>
              <a:path w="760094" h="440690">
                <a:moveTo>
                  <a:pt x="338099" y="224320"/>
                </a:moveTo>
                <a:lnTo>
                  <a:pt x="334492" y="205447"/>
                </a:lnTo>
                <a:lnTo>
                  <a:pt x="324916" y="195745"/>
                </a:lnTo>
                <a:lnTo>
                  <a:pt x="311277" y="192176"/>
                </a:lnTo>
                <a:lnTo>
                  <a:pt x="295440" y="191668"/>
                </a:lnTo>
                <a:lnTo>
                  <a:pt x="42684" y="191668"/>
                </a:lnTo>
                <a:lnTo>
                  <a:pt x="26847" y="192176"/>
                </a:lnTo>
                <a:lnTo>
                  <a:pt x="13195" y="195745"/>
                </a:lnTo>
                <a:lnTo>
                  <a:pt x="3619" y="205447"/>
                </a:lnTo>
                <a:lnTo>
                  <a:pt x="0" y="224320"/>
                </a:lnTo>
                <a:lnTo>
                  <a:pt x="3619" y="243192"/>
                </a:lnTo>
                <a:lnTo>
                  <a:pt x="13195" y="252895"/>
                </a:lnTo>
                <a:lnTo>
                  <a:pt x="26847" y="256463"/>
                </a:lnTo>
                <a:lnTo>
                  <a:pt x="42684" y="256971"/>
                </a:lnTo>
                <a:lnTo>
                  <a:pt x="295440" y="256971"/>
                </a:lnTo>
                <a:lnTo>
                  <a:pt x="311277" y="256463"/>
                </a:lnTo>
                <a:lnTo>
                  <a:pt x="324916" y="252895"/>
                </a:lnTo>
                <a:lnTo>
                  <a:pt x="334492" y="243192"/>
                </a:lnTo>
                <a:lnTo>
                  <a:pt x="338099" y="224320"/>
                </a:lnTo>
                <a:close/>
              </a:path>
              <a:path w="760094" h="440690">
                <a:moveTo>
                  <a:pt x="759879" y="273532"/>
                </a:moveTo>
                <a:lnTo>
                  <a:pt x="758825" y="265811"/>
                </a:lnTo>
                <a:lnTo>
                  <a:pt x="758710" y="265010"/>
                </a:lnTo>
                <a:lnTo>
                  <a:pt x="758482" y="263271"/>
                </a:lnTo>
                <a:lnTo>
                  <a:pt x="753795" y="255320"/>
                </a:lnTo>
                <a:lnTo>
                  <a:pt x="751344" y="253174"/>
                </a:lnTo>
                <a:lnTo>
                  <a:pt x="745109" y="247713"/>
                </a:lnTo>
                <a:lnTo>
                  <a:pt x="731710" y="238518"/>
                </a:lnTo>
                <a:lnTo>
                  <a:pt x="714959" y="226796"/>
                </a:lnTo>
                <a:lnTo>
                  <a:pt x="700544" y="215798"/>
                </a:lnTo>
                <a:lnTo>
                  <a:pt x="698601" y="214325"/>
                </a:lnTo>
                <a:lnTo>
                  <a:pt x="682688" y="201041"/>
                </a:lnTo>
                <a:lnTo>
                  <a:pt x="667308" y="186931"/>
                </a:lnTo>
                <a:lnTo>
                  <a:pt x="722045" y="186931"/>
                </a:lnTo>
                <a:lnTo>
                  <a:pt x="733399" y="186613"/>
                </a:lnTo>
                <a:lnTo>
                  <a:pt x="743483" y="184327"/>
                </a:lnTo>
                <a:lnTo>
                  <a:pt x="750684" y="178142"/>
                </a:lnTo>
                <a:lnTo>
                  <a:pt x="753440" y="166103"/>
                </a:lnTo>
                <a:lnTo>
                  <a:pt x="750684" y="154076"/>
                </a:lnTo>
                <a:lnTo>
                  <a:pt x="743483" y="147891"/>
                </a:lnTo>
                <a:lnTo>
                  <a:pt x="733399" y="145618"/>
                </a:lnTo>
                <a:lnTo>
                  <a:pt x="722045" y="145288"/>
                </a:lnTo>
                <a:lnTo>
                  <a:pt x="640753" y="145288"/>
                </a:lnTo>
                <a:lnTo>
                  <a:pt x="640753" y="256971"/>
                </a:lnTo>
                <a:lnTo>
                  <a:pt x="640753" y="266903"/>
                </a:lnTo>
                <a:lnTo>
                  <a:pt x="640753" y="301447"/>
                </a:lnTo>
                <a:lnTo>
                  <a:pt x="640753" y="316115"/>
                </a:lnTo>
                <a:lnTo>
                  <a:pt x="574725" y="316115"/>
                </a:lnTo>
                <a:lnTo>
                  <a:pt x="574725" y="381431"/>
                </a:lnTo>
                <a:lnTo>
                  <a:pt x="562406" y="382435"/>
                </a:lnTo>
                <a:lnTo>
                  <a:pt x="512546" y="388150"/>
                </a:lnTo>
                <a:lnTo>
                  <a:pt x="495452" y="389940"/>
                </a:lnTo>
                <a:lnTo>
                  <a:pt x="495452" y="353504"/>
                </a:lnTo>
                <a:lnTo>
                  <a:pt x="546976" y="353504"/>
                </a:lnTo>
                <a:lnTo>
                  <a:pt x="553351" y="361137"/>
                </a:lnTo>
                <a:lnTo>
                  <a:pt x="560247" y="368363"/>
                </a:lnTo>
                <a:lnTo>
                  <a:pt x="567461" y="375145"/>
                </a:lnTo>
                <a:lnTo>
                  <a:pt x="574725" y="381431"/>
                </a:lnTo>
                <a:lnTo>
                  <a:pt x="574725" y="316115"/>
                </a:lnTo>
                <a:lnTo>
                  <a:pt x="495452" y="316115"/>
                </a:lnTo>
                <a:lnTo>
                  <a:pt x="495452" y="301447"/>
                </a:lnTo>
                <a:lnTo>
                  <a:pt x="640753" y="301447"/>
                </a:lnTo>
                <a:lnTo>
                  <a:pt x="640753" y="266903"/>
                </a:lnTo>
                <a:lnTo>
                  <a:pt x="495452" y="266903"/>
                </a:lnTo>
                <a:lnTo>
                  <a:pt x="495452" y="253174"/>
                </a:lnTo>
                <a:lnTo>
                  <a:pt x="638327" y="253174"/>
                </a:lnTo>
                <a:lnTo>
                  <a:pt x="640753" y="256971"/>
                </a:lnTo>
                <a:lnTo>
                  <a:pt x="640753" y="145288"/>
                </a:lnTo>
                <a:lnTo>
                  <a:pt x="636320" y="145288"/>
                </a:lnTo>
                <a:lnTo>
                  <a:pt x="636320" y="215798"/>
                </a:lnTo>
                <a:lnTo>
                  <a:pt x="591629" y="215798"/>
                </a:lnTo>
                <a:lnTo>
                  <a:pt x="591540" y="206121"/>
                </a:lnTo>
                <a:lnTo>
                  <a:pt x="591032" y="198526"/>
                </a:lnTo>
                <a:lnTo>
                  <a:pt x="589610" y="192112"/>
                </a:lnTo>
                <a:lnTo>
                  <a:pt x="586828" y="186931"/>
                </a:lnTo>
                <a:lnTo>
                  <a:pt x="615797" y="186931"/>
                </a:lnTo>
                <a:lnTo>
                  <a:pt x="618324" y="191109"/>
                </a:lnTo>
                <a:lnTo>
                  <a:pt x="622427" y="197281"/>
                </a:lnTo>
                <a:lnTo>
                  <a:pt x="628357" y="205498"/>
                </a:lnTo>
                <a:lnTo>
                  <a:pt x="636320" y="215798"/>
                </a:lnTo>
                <a:lnTo>
                  <a:pt x="636320" y="145288"/>
                </a:lnTo>
                <a:lnTo>
                  <a:pt x="593661" y="145288"/>
                </a:lnTo>
                <a:lnTo>
                  <a:pt x="593661" y="127774"/>
                </a:lnTo>
                <a:lnTo>
                  <a:pt x="694270" y="127774"/>
                </a:lnTo>
                <a:lnTo>
                  <a:pt x="707390" y="127508"/>
                </a:lnTo>
                <a:lnTo>
                  <a:pt x="717410" y="125590"/>
                </a:lnTo>
                <a:lnTo>
                  <a:pt x="723811" y="120396"/>
                </a:lnTo>
                <a:lnTo>
                  <a:pt x="726059" y="110261"/>
                </a:lnTo>
                <a:lnTo>
                  <a:pt x="723811" y="99872"/>
                </a:lnTo>
                <a:lnTo>
                  <a:pt x="717410" y="94526"/>
                </a:lnTo>
                <a:lnTo>
                  <a:pt x="707390" y="92557"/>
                </a:lnTo>
                <a:lnTo>
                  <a:pt x="694270" y="92278"/>
                </a:lnTo>
                <a:lnTo>
                  <a:pt x="593661" y="92278"/>
                </a:lnTo>
                <a:lnTo>
                  <a:pt x="593661" y="77139"/>
                </a:lnTo>
                <a:lnTo>
                  <a:pt x="711593" y="77139"/>
                </a:lnTo>
                <a:lnTo>
                  <a:pt x="722820" y="76847"/>
                </a:lnTo>
                <a:lnTo>
                  <a:pt x="732612" y="74777"/>
                </a:lnTo>
                <a:lnTo>
                  <a:pt x="739533" y="69164"/>
                </a:lnTo>
                <a:lnTo>
                  <a:pt x="742162" y="58216"/>
                </a:lnTo>
                <a:lnTo>
                  <a:pt x="739597" y="47002"/>
                </a:lnTo>
                <a:lnTo>
                  <a:pt x="732764" y="41236"/>
                </a:lnTo>
                <a:lnTo>
                  <a:pt x="722985" y="39116"/>
                </a:lnTo>
                <a:lnTo>
                  <a:pt x="711593" y="38811"/>
                </a:lnTo>
                <a:lnTo>
                  <a:pt x="658850" y="38811"/>
                </a:lnTo>
                <a:lnTo>
                  <a:pt x="660069" y="36436"/>
                </a:lnTo>
                <a:lnTo>
                  <a:pt x="661670" y="32664"/>
                </a:lnTo>
                <a:lnTo>
                  <a:pt x="661670" y="25565"/>
                </a:lnTo>
                <a:lnTo>
                  <a:pt x="658177" y="11785"/>
                </a:lnTo>
                <a:lnTo>
                  <a:pt x="650354" y="4089"/>
                </a:lnTo>
                <a:lnTo>
                  <a:pt x="642150" y="736"/>
                </a:lnTo>
                <a:lnTo>
                  <a:pt x="637527" y="0"/>
                </a:lnTo>
                <a:lnTo>
                  <a:pt x="630034" y="736"/>
                </a:lnTo>
                <a:lnTo>
                  <a:pt x="630580" y="736"/>
                </a:lnTo>
                <a:lnTo>
                  <a:pt x="624840" y="5029"/>
                </a:lnTo>
                <a:lnTo>
                  <a:pt x="616927" y="16573"/>
                </a:lnTo>
                <a:lnTo>
                  <a:pt x="603719" y="38811"/>
                </a:lnTo>
                <a:lnTo>
                  <a:pt x="557822" y="38811"/>
                </a:lnTo>
                <a:lnTo>
                  <a:pt x="557822" y="186931"/>
                </a:lnTo>
                <a:lnTo>
                  <a:pt x="552602" y="194030"/>
                </a:lnTo>
                <a:lnTo>
                  <a:pt x="552602" y="215798"/>
                </a:lnTo>
                <a:lnTo>
                  <a:pt x="505510" y="215798"/>
                </a:lnTo>
                <a:lnTo>
                  <a:pt x="512724" y="205498"/>
                </a:lnTo>
                <a:lnTo>
                  <a:pt x="517944" y="197459"/>
                </a:lnTo>
                <a:lnTo>
                  <a:pt x="521538" y="191439"/>
                </a:lnTo>
                <a:lnTo>
                  <a:pt x="524014" y="186931"/>
                </a:lnTo>
                <a:lnTo>
                  <a:pt x="557822" y="186931"/>
                </a:lnTo>
                <a:lnTo>
                  <a:pt x="557822" y="38811"/>
                </a:lnTo>
                <a:lnTo>
                  <a:pt x="540918" y="38811"/>
                </a:lnTo>
                <a:lnTo>
                  <a:pt x="526364" y="19697"/>
                </a:lnTo>
                <a:lnTo>
                  <a:pt x="517093" y="9004"/>
                </a:lnTo>
                <a:lnTo>
                  <a:pt x="510374" y="4343"/>
                </a:lnTo>
                <a:lnTo>
                  <a:pt x="503504" y="3314"/>
                </a:lnTo>
                <a:lnTo>
                  <a:pt x="494131" y="5740"/>
                </a:lnTo>
                <a:lnTo>
                  <a:pt x="488048" y="11658"/>
                </a:lnTo>
                <a:lnTo>
                  <a:pt x="484771" y="19088"/>
                </a:lnTo>
                <a:lnTo>
                  <a:pt x="483844" y="25565"/>
                </a:lnTo>
                <a:lnTo>
                  <a:pt x="483781" y="32664"/>
                </a:lnTo>
                <a:lnTo>
                  <a:pt x="485787" y="36436"/>
                </a:lnTo>
                <a:lnTo>
                  <a:pt x="487400" y="38811"/>
                </a:lnTo>
                <a:lnTo>
                  <a:pt x="431863" y="38811"/>
                </a:lnTo>
                <a:lnTo>
                  <a:pt x="420598" y="39116"/>
                </a:lnTo>
                <a:lnTo>
                  <a:pt x="410540" y="41236"/>
                </a:lnTo>
                <a:lnTo>
                  <a:pt x="410756" y="41236"/>
                </a:lnTo>
                <a:lnTo>
                  <a:pt x="403898" y="46799"/>
                </a:lnTo>
                <a:lnTo>
                  <a:pt x="401269" y="57734"/>
                </a:lnTo>
                <a:lnTo>
                  <a:pt x="403847" y="68961"/>
                </a:lnTo>
                <a:lnTo>
                  <a:pt x="410743" y="74777"/>
                </a:lnTo>
                <a:lnTo>
                  <a:pt x="410959" y="74777"/>
                </a:lnTo>
                <a:lnTo>
                  <a:pt x="420497" y="76847"/>
                </a:lnTo>
                <a:lnTo>
                  <a:pt x="431863" y="77139"/>
                </a:lnTo>
                <a:lnTo>
                  <a:pt x="548182" y="77139"/>
                </a:lnTo>
                <a:lnTo>
                  <a:pt x="548182" y="92278"/>
                </a:lnTo>
                <a:lnTo>
                  <a:pt x="446747" y="92278"/>
                </a:lnTo>
                <a:lnTo>
                  <a:pt x="433362" y="92557"/>
                </a:lnTo>
                <a:lnTo>
                  <a:pt x="422948" y="94526"/>
                </a:lnTo>
                <a:lnTo>
                  <a:pt x="423189" y="94526"/>
                </a:lnTo>
                <a:lnTo>
                  <a:pt x="416814" y="99669"/>
                </a:lnTo>
                <a:lnTo>
                  <a:pt x="414553" y="109791"/>
                </a:lnTo>
                <a:lnTo>
                  <a:pt x="416814" y="120192"/>
                </a:lnTo>
                <a:lnTo>
                  <a:pt x="423329" y="125590"/>
                </a:lnTo>
                <a:lnTo>
                  <a:pt x="423557" y="125590"/>
                </a:lnTo>
                <a:lnTo>
                  <a:pt x="433438" y="127508"/>
                </a:lnTo>
                <a:lnTo>
                  <a:pt x="446747" y="127774"/>
                </a:lnTo>
                <a:lnTo>
                  <a:pt x="548182" y="127774"/>
                </a:lnTo>
                <a:lnTo>
                  <a:pt x="548182" y="145288"/>
                </a:lnTo>
                <a:lnTo>
                  <a:pt x="417766" y="145288"/>
                </a:lnTo>
                <a:lnTo>
                  <a:pt x="406641" y="145618"/>
                </a:lnTo>
                <a:lnTo>
                  <a:pt x="396684" y="147891"/>
                </a:lnTo>
                <a:lnTo>
                  <a:pt x="389521" y="154076"/>
                </a:lnTo>
                <a:lnTo>
                  <a:pt x="386778" y="166103"/>
                </a:lnTo>
                <a:lnTo>
                  <a:pt x="389470" y="178142"/>
                </a:lnTo>
                <a:lnTo>
                  <a:pt x="396544" y="184327"/>
                </a:lnTo>
                <a:lnTo>
                  <a:pt x="406476" y="186613"/>
                </a:lnTo>
                <a:lnTo>
                  <a:pt x="417766" y="186931"/>
                </a:lnTo>
                <a:lnTo>
                  <a:pt x="477329" y="186931"/>
                </a:lnTo>
                <a:lnTo>
                  <a:pt x="459651" y="206121"/>
                </a:lnTo>
                <a:lnTo>
                  <a:pt x="441871" y="221183"/>
                </a:lnTo>
                <a:lnTo>
                  <a:pt x="422490" y="234378"/>
                </a:lnTo>
                <a:lnTo>
                  <a:pt x="400050" y="247980"/>
                </a:lnTo>
                <a:lnTo>
                  <a:pt x="393814" y="252095"/>
                </a:lnTo>
                <a:lnTo>
                  <a:pt x="387540" y="257797"/>
                </a:lnTo>
                <a:lnTo>
                  <a:pt x="382689" y="265811"/>
                </a:lnTo>
                <a:lnTo>
                  <a:pt x="380746" y="276847"/>
                </a:lnTo>
                <a:lnTo>
                  <a:pt x="381330" y="281965"/>
                </a:lnTo>
                <a:lnTo>
                  <a:pt x="381431" y="282892"/>
                </a:lnTo>
                <a:lnTo>
                  <a:pt x="384111" y="291096"/>
                </a:lnTo>
                <a:lnTo>
                  <a:pt x="389737" y="298335"/>
                </a:lnTo>
                <a:lnTo>
                  <a:pt x="399249" y="301447"/>
                </a:lnTo>
                <a:lnTo>
                  <a:pt x="413131" y="298145"/>
                </a:lnTo>
                <a:lnTo>
                  <a:pt x="427583" y="290207"/>
                </a:lnTo>
                <a:lnTo>
                  <a:pt x="440740" y="280695"/>
                </a:lnTo>
                <a:lnTo>
                  <a:pt x="450773" y="272580"/>
                </a:lnTo>
                <a:lnTo>
                  <a:pt x="450773" y="392328"/>
                </a:lnTo>
                <a:lnTo>
                  <a:pt x="443687" y="392328"/>
                </a:lnTo>
                <a:lnTo>
                  <a:pt x="433273" y="392480"/>
                </a:lnTo>
                <a:lnTo>
                  <a:pt x="423151" y="392912"/>
                </a:lnTo>
                <a:lnTo>
                  <a:pt x="416966" y="393725"/>
                </a:lnTo>
                <a:lnTo>
                  <a:pt x="413753" y="394677"/>
                </a:lnTo>
                <a:lnTo>
                  <a:pt x="405701" y="400354"/>
                </a:lnTo>
                <a:lnTo>
                  <a:pt x="405701" y="414553"/>
                </a:lnTo>
                <a:lnTo>
                  <a:pt x="408444" y="428752"/>
                </a:lnTo>
                <a:lnTo>
                  <a:pt x="408546" y="429323"/>
                </a:lnTo>
                <a:lnTo>
                  <a:pt x="415201" y="436918"/>
                </a:lnTo>
                <a:lnTo>
                  <a:pt x="422846" y="439712"/>
                </a:lnTo>
                <a:lnTo>
                  <a:pt x="428612" y="440105"/>
                </a:lnTo>
                <a:lnTo>
                  <a:pt x="443344" y="439712"/>
                </a:lnTo>
                <a:lnTo>
                  <a:pt x="444080" y="439712"/>
                </a:lnTo>
                <a:lnTo>
                  <a:pt x="524002" y="434517"/>
                </a:lnTo>
                <a:lnTo>
                  <a:pt x="572719" y="428752"/>
                </a:lnTo>
                <a:lnTo>
                  <a:pt x="592848" y="405091"/>
                </a:lnTo>
                <a:lnTo>
                  <a:pt x="592848" y="398462"/>
                </a:lnTo>
                <a:lnTo>
                  <a:pt x="591248" y="395147"/>
                </a:lnTo>
                <a:lnTo>
                  <a:pt x="590600" y="393255"/>
                </a:lnTo>
                <a:lnTo>
                  <a:pt x="590473" y="392912"/>
                </a:lnTo>
                <a:lnTo>
                  <a:pt x="590651" y="392912"/>
                </a:lnTo>
                <a:lnTo>
                  <a:pt x="637628" y="418223"/>
                </a:lnTo>
                <a:lnTo>
                  <a:pt x="681240" y="432663"/>
                </a:lnTo>
                <a:lnTo>
                  <a:pt x="714667" y="439102"/>
                </a:lnTo>
                <a:lnTo>
                  <a:pt x="731304" y="440575"/>
                </a:lnTo>
                <a:lnTo>
                  <a:pt x="737069" y="440182"/>
                </a:lnTo>
                <a:lnTo>
                  <a:pt x="745439" y="437451"/>
                </a:lnTo>
                <a:lnTo>
                  <a:pt x="752970" y="430009"/>
                </a:lnTo>
                <a:lnTo>
                  <a:pt x="756246" y="415505"/>
                </a:lnTo>
                <a:lnTo>
                  <a:pt x="754710" y="407441"/>
                </a:lnTo>
                <a:lnTo>
                  <a:pt x="750608" y="400659"/>
                </a:lnTo>
                <a:lnTo>
                  <a:pt x="744702" y="395732"/>
                </a:lnTo>
                <a:lnTo>
                  <a:pt x="737730" y="393255"/>
                </a:lnTo>
                <a:lnTo>
                  <a:pt x="734949" y="392912"/>
                </a:lnTo>
                <a:lnTo>
                  <a:pt x="730402" y="392328"/>
                </a:lnTo>
                <a:lnTo>
                  <a:pt x="717067" y="390359"/>
                </a:lnTo>
                <a:lnTo>
                  <a:pt x="714463" y="389940"/>
                </a:lnTo>
                <a:lnTo>
                  <a:pt x="704862" y="388404"/>
                </a:lnTo>
                <a:lnTo>
                  <a:pt x="697903" y="387108"/>
                </a:lnTo>
                <a:lnTo>
                  <a:pt x="713333" y="373621"/>
                </a:lnTo>
                <a:lnTo>
                  <a:pt x="713955" y="372910"/>
                </a:lnTo>
                <a:lnTo>
                  <a:pt x="721791" y="364032"/>
                </a:lnTo>
                <a:lnTo>
                  <a:pt x="725335" y="356755"/>
                </a:lnTo>
                <a:lnTo>
                  <a:pt x="726059" y="350189"/>
                </a:lnTo>
                <a:lnTo>
                  <a:pt x="724611" y="341579"/>
                </a:lnTo>
                <a:lnTo>
                  <a:pt x="720534" y="334162"/>
                </a:lnTo>
                <a:lnTo>
                  <a:pt x="714184" y="328968"/>
                </a:lnTo>
                <a:lnTo>
                  <a:pt x="705942" y="326999"/>
                </a:lnTo>
                <a:lnTo>
                  <a:pt x="702729" y="326999"/>
                </a:lnTo>
                <a:lnTo>
                  <a:pt x="699503" y="327469"/>
                </a:lnTo>
                <a:lnTo>
                  <a:pt x="680745" y="345224"/>
                </a:lnTo>
                <a:lnTo>
                  <a:pt x="671639" y="353745"/>
                </a:lnTo>
                <a:lnTo>
                  <a:pt x="662686" y="361911"/>
                </a:lnTo>
                <a:lnTo>
                  <a:pt x="650405" y="372910"/>
                </a:lnTo>
                <a:lnTo>
                  <a:pt x="643572" y="370141"/>
                </a:lnTo>
                <a:lnTo>
                  <a:pt x="634403" y="366052"/>
                </a:lnTo>
                <a:lnTo>
                  <a:pt x="623570" y="360527"/>
                </a:lnTo>
                <a:lnTo>
                  <a:pt x="611759" y="353504"/>
                </a:lnTo>
                <a:lnTo>
                  <a:pt x="656831" y="353504"/>
                </a:lnTo>
                <a:lnTo>
                  <a:pt x="666648" y="351612"/>
                </a:lnTo>
                <a:lnTo>
                  <a:pt x="675297" y="345821"/>
                </a:lnTo>
                <a:lnTo>
                  <a:pt x="681456" y="335940"/>
                </a:lnTo>
                <a:lnTo>
                  <a:pt x="683806" y="321805"/>
                </a:lnTo>
                <a:lnTo>
                  <a:pt x="683806" y="316115"/>
                </a:lnTo>
                <a:lnTo>
                  <a:pt x="683806" y="301447"/>
                </a:lnTo>
                <a:lnTo>
                  <a:pt x="683806" y="272580"/>
                </a:lnTo>
                <a:lnTo>
                  <a:pt x="683806" y="266903"/>
                </a:lnTo>
                <a:lnTo>
                  <a:pt x="683806" y="265010"/>
                </a:lnTo>
                <a:lnTo>
                  <a:pt x="693470" y="273380"/>
                </a:lnTo>
                <a:lnTo>
                  <a:pt x="709206" y="285775"/>
                </a:lnTo>
                <a:lnTo>
                  <a:pt x="726541" y="297014"/>
                </a:lnTo>
                <a:lnTo>
                  <a:pt x="740956" y="301917"/>
                </a:lnTo>
                <a:lnTo>
                  <a:pt x="750366" y="298818"/>
                </a:lnTo>
                <a:lnTo>
                  <a:pt x="756158" y="291274"/>
                </a:lnTo>
                <a:lnTo>
                  <a:pt x="759079" y="281965"/>
                </a:lnTo>
                <a:lnTo>
                  <a:pt x="759879" y="273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5" name="bg object 305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9881841" y="9819960"/>
            <a:ext cx="1517233" cy="141951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11467548" y="9826509"/>
            <a:ext cx="80276" cy="125514"/>
          </a:xfrm>
          <a:prstGeom prst="rect">
            <a:avLst/>
          </a:prstGeom>
        </p:spPr>
      </p:pic>
      <p:sp>
        <p:nvSpPr>
          <p:cNvPr id="307" name="bg object 307"/>
          <p:cNvSpPr/>
          <p:nvPr/>
        </p:nvSpPr>
        <p:spPr>
          <a:xfrm>
            <a:off x="11578798" y="9883307"/>
            <a:ext cx="106680" cy="12065"/>
          </a:xfrm>
          <a:custGeom>
            <a:avLst/>
            <a:gdLst/>
            <a:ahLst/>
            <a:cxnLst/>
            <a:rect l="l" t="t" r="r" b="b"/>
            <a:pathLst>
              <a:path w="106679" h="12065">
                <a:moveTo>
                  <a:pt x="103593" y="0"/>
                </a:moveTo>
                <a:lnTo>
                  <a:pt x="100241" y="0"/>
                </a:lnTo>
                <a:lnTo>
                  <a:pt x="2286" y="0"/>
                </a:lnTo>
                <a:lnTo>
                  <a:pt x="0" y="2755"/>
                </a:lnTo>
                <a:lnTo>
                  <a:pt x="0" y="9601"/>
                </a:lnTo>
                <a:lnTo>
                  <a:pt x="2755" y="11887"/>
                </a:lnTo>
                <a:lnTo>
                  <a:pt x="103886" y="11887"/>
                </a:lnTo>
                <a:lnTo>
                  <a:pt x="106324" y="9296"/>
                </a:lnTo>
                <a:lnTo>
                  <a:pt x="106324" y="2285"/>
                </a:lnTo>
                <a:lnTo>
                  <a:pt x="10359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8" name="bg object 308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11716885" y="9826503"/>
            <a:ext cx="174604" cy="125509"/>
          </a:xfrm>
          <a:prstGeom prst="rect">
            <a:avLst/>
          </a:prstGeom>
        </p:spPr>
      </p:pic>
      <p:pic>
        <p:nvPicPr>
          <p:cNvPr id="309" name="bg object 309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12066241" y="9819960"/>
            <a:ext cx="1953093" cy="142551"/>
          </a:xfrm>
          <a:prstGeom prst="rect">
            <a:avLst/>
          </a:prstGeom>
        </p:spPr>
      </p:pic>
      <p:sp>
        <p:nvSpPr>
          <p:cNvPr id="310" name="bg object 310"/>
          <p:cNvSpPr/>
          <p:nvPr/>
        </p:nvSpPr>
        <p:spPr>
          <a:xfrm>
            <a:off x="14052023" y="9885144"/>
            <a:ext cx="135255" cy="12700"/>
          </a:xfrm>
          <a:custGeom>
            <a:avLst/>
            <a:gdLst/>
            <a:ahLst/>
            <a:cxnLst/>
            <a:rect l="l" t="t" r="r" b="b"/>
            <a:pathLst>
              <a:path w="135255" h="12700">
                <a:moveTo>
                  <a:pt x="132956" y="0"/>
                </a:moveTo>
                <a:lnTo>
                  <a:pt x="128841" y="0"/>
                </a:lnTo>
                <a:lnTo>
                  <a:pt x="1663" y="0"/>
                </a:lnTo>
                <a:lnTo>
                  <a:pt x="0" y="3644"/>
                </a:lnTo>
                <a:lnTo>
                  <a:pt x="0" y="9448"/>
                </a:lnTo>
                <a:lnTo>
                  <a:pt x="2108" y="12649"/>
                </a:lnTo>
                <a:lnTo>
                  <a:pt x="132803" y="12649"/>
                </a:lnTo>
                <a:lnTo>
                  <a:pt x="135242" y="9753"/>
                </a:lnTo>
                <a:lnTo>
                  <a:pt x="135242" y="2908"/>
                </a:lnTo>
                <a:lnTo>
                  <a:pt x="132956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1" name="bg object 311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14208376" y="9820722"/>
            <a:ext cx="127342" cy="139827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8862966" y="9542076"/>
            <a:ext cx="905487" cy="141629"/>
          </a:xfrm>
          <a:prstGeom prst="rect">
            <a:avLst/>
          </a:prstGeom>
        </p:spPr>
      </p:pic>
      <p:pic>
        <p:nvPicPr>
          <p:cNvPr id="313" name="bg object 313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9882782" y="9524605"/>
            <a:ext cx="2273943" cy="216319"/>
          </a:xfrm>
          <a:prstGeom prst="rect">
            <a:avLst/>
          </a:prstGeom>
        </p:spPr>
      </p:pic>
      <p:pic>
        <p:nvPicPr>
          <p:cNvPr id="314" name="bg object 314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8874172" y="10078947"/>
            <a:ext cx="435074" cy="204627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9559978" y="10083034"/>
            <a:ext cx="120497" cy="188442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9703985" y="10083030"/>
            <a:ext cx="120510" cy="188442"/>
          </a:xfrm>
          <a:prstGeom prst="rect">
            <a:avLst/>
          </a:prstGeom>
        </p:spPr>
      </p:pic>
      <p:sp>
        <p:nvSpPr>
          <p:cNvPr id="317" name="bg object 317"/>
          <p:cNvSpPr/>
          <p:nvPr/>
        </p:nvSpPr>
        <p:spPr>
          <a:xfrm>
            <a:off x="9845033" y="10192572"/>
            <a:ext cx="84455" cy="17145"/>
          </a:xfrm>
          <a:custGeom>
            <a:avLst/>
            <a:gdLst/>
            <a:ahLst/>
            <a:cxnLst/>
            <a:rect l="l" t="t" r="r" b="b"/>
            <a:pathLst>
              <a:path w="84454" h="17145">
                <a:moveTo>
                  <a:pt x="84137" y="0"/>
                </a:moveTo>
                <a:lnTo>
                  <a:pt x="75006" y="0"/>
                </a:lnTo>
                <a:lnTo>
                  <a:pt x="0" y="0"/>
                </a:lnTo>
                <a:lnTo>
                  <a:pt x="0" y="16687"/>
                </a:lnTo>
                <a:lnTo>
                  <a:pt x="84137" y="16687"/>
                </a:lnTo>
                <a:lnTo>
                  <a:pt x="84137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8" name="bg object 318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9949501" y="10083030"/>
            <a:ext cx="120510" cy="188442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10093518" y="10083031"/>
            <a:ext cx="120510" cy="188442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10237534" y="10083034"/>
            <a:ext cx="120510" cy="188671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10381559" y="10083039"/>
            <a:ext cx="120497" cy="188442"/>
          </a:xfrm>
          <a:prstGeom prst="rect">
            <a:avLst/>
          </a:prstGeom>
        </p:spPr>
      </p:pic>
      <p:sp>
        <p:nvSpPr>
          <p:cNvPr id="322" name="bg object 322"/>
          <p:cNvSpPr/>
          <p:nvPr/>
        </p:nvSpPr>
        <p:spPr>
          <a:xfrm>
            <a:off x="10522598" y="10083037"/>
            <a:ext cx="178435" cy="188595"/>
          </a:xfrm>
          <a:custGeom>
            <a:avLst/>
            <a:gdLst/>
            <a:ahLst/>
            <a:cxnLst/>
            <a:rect l="l" t="t" r="r" b="b"/>
            <a:pathLst>
              <a:path w="178434" h="188595">
                <a:moveTo>
                  <a:pt x="84137" y="109537"/>
                </a:moveTo>
                <a:lnTo>
                  <a:pt x="74980" y="109537"/>
                </a:lnTo>
                <a:lnTo>
                  <a:pt x="0" y="109537"/>
                </a:lnTo>
                <a:lnTo>
                  <a:pt x="0" y="126225"/>
                </a:lnTo>
                <a:lnTo>
                  <a:pt x="84137" y="126225"/>
                </a:lnTo>
                <a:lnTo>
                  <a:pt x="84137" y="109537"/>
                </a:lnTo>
                <a:close/>
              </a:path>
              <a:path w="178434" h="188595">
                <a:moveTo>
                  <a:pt x="178320" y="2527"/>
                </a:moveTo>
                <a:lnTo>
                  <a:pt x="174193" y="0"/>
                </a:lnTo>
                <a:lnTo>
                  <a:pt x="165735" y="0"/>
                </a:lnTo>
                <a:lnTo>
                  <a:pt x="162547" y="914"/>
                </a:lnTo>
                <a:lnTo>
                  <a:pt x="126644" y="43230"/>
                </a:lnTo>
                <a:lnTo>
                  <a:pt x="125260" y="45288"/>
                </a:lnTo>
                <a:lnTo>
                  <a:pt x="125260" y="52133"/>
                </a:lnTo>
                <a:lnTo>
                  <a:pt x="128930" y="56730"/>
                </a:lnTo>
                <a:lnTo>
                  <a:pt x="136245" y="56730"/>
                </a:lnTo>
                <a:lnTo>
                  <a:pt x="138303" y="56248"/>
                </a:lnTo>
                <a:lnTo>
                  <a:pt x="160705" y="29514"/>
                </a:lnTo>
                <a:lnTo>
                  <a:pt x="160705" y="184772"/>
                </a:lnTo>
                <a:lnTo>
                  <a:pt x="164820" y="188442"/>
                </a:lnTo>
                <a:lnTo>
                  <a:pt x="174650" y="188442"/>
                </a:lnTo>
                <a:lnTo>
                  <a:pt x="178320" y="183845"/>
                </a:lnTo>
                <a:lnTo>
                  <a:pt x="178320" y="2527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10791874" y="10083038"/>
            <a:ext cx="53340" cy="188595"/>
          </a:xfrm>
          <a:custGeom>
            <a:avLst/>
            <a:gdLst/>
            <a:ahLst/>
            <a:cxnLst/>
            <a:rect l="l" t="t" r="r" b="b"/>
            <a:pathLst>
              <a:path w="53340" h="188595">
                <a:moveTo>
                  <a:pt x="48933" y="0"/>
                </a:moveTo>
                <a:lnTo>
                  <a:pt x="40474" y="0"/>
                </a:lnTo>
                <a:lnTo>
                  <a:pt x="37287" y="914"/>
                </a:lnTo>
                <a:lnTo>
                  <a:pt x="1384" y="43230"/>
                </a:lnTo>
                <a:lnTo>
                  <a:pt x="0" y="45288"/>
                </a:lnTo>
                <a:lnTo>
                  <a:pt x="0" y="52133"/>
                </a:lnTo>
                <a:lnTo>
                  <a:pt x="3670" y="56730"/>
                </a:lnTo>
                <a:lnTo>
                  <a:pt x="10985" y="56730"/>
                </a:lnTo>
                <a:lnTo>
                  <a:pt x="13042" y="56248"/>
                </a:lnTo>
                <a:lnTo>
                  <a:pt x="35445" y="29514"/>
                </a:lnTo>
                <a:lnTo>
                  <a:pt x="35445" y="184772"/>
                </a:lnTo>
                <a:lnTo>
                  <a:pt x="39560" y="188442"/>
                </a:lnTo>
                <a:lnTo>
                  <a:pt x="49390" y="188442"/>
                </a:lnTo>
                <a:lnTo>
                  <a:pt x="53060" y="183845"/>
                </a:lnTo>
                <a:lnTo>
                  <a:pt x="53060" y="2527"/>
                </a:lnTo>
                <a:lnTo>
                  <a:pt x="4893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10935891" y="10083038"/>
            <a:ext cx="53340" cy="188595"/>
          </a:xfrm>
          <a:custGeom>
            <a:avLst/>
            <a:gdLst/>
            <a:ahLst/>
            <a:cxnLst/>
            <a:rect l="l" t="t" r="r" b="b"/>
            <a:pathLst>
              <a:path w="53340" h="188595">
                <a:moveTo>
                  <a:pt x="48933" y="0"/>
                </a:moveTo>
                <a:lnTo>
                  <a:pt x="40474" y="0"/>
                </a:lnTo>
                <a:lnTo>
                  <a:pt x="37287" y="914"/>
                </a:lnTo>
                <a:lnTo>
                  <a:pt x="1384" y="43230"/>
                </a:lnTo>
                <a:lnTo>
                  <a:pt x="0" y="45288"/>
                </a:lnTo>
                <a:lnTo>
                  <a:pt x="0" y="52133"/>
                </a:lnTo>
                <a:lnTo>
                  <a:pt x="3670" y="56730"/>
                </a:lnTo>
                <a:lnTo>
                  <a:pt x="10985" y="56730"/>
                </a:lnTo>
                <a:lnTo>
                  <a:pt x="13042" y="56248"/>
                </a:lnTo>
                <a:lnTo>
                  <a:pt x="35445" y="29514"/>
                </a:lnTo>
                <a:lnTo>
                  <a:pt x="35445" y="184772"/>
                </a:lnTo>
                <a:lnTo>
                  <a:pt x="39560" y="188442"/>
                </a:lnTo>
                <a:lnTo>
                  <a:pt x="49390" y="188442"/>
                </a:lnTo>
                <a:lnTo>
                  <a:pt x="53060" y="183845"/>
                </a:lnTo>
                <a:lnTo>
                  <a:pt x="53060" y="2527"/>
                </a:lnTo>
                <a:lnTo>
                  <a:pt x="4893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5" name="bg object 325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11060486" y="10083029"/>
            <a:ext cx="117970" cy="184327"/>
          </a:xfrm>
          <a:prstGeom prst="rect">
            <a:avLst/>
          </a:prstGeom>
        </p:spPr>
      </p:pic>
      <p:pic>
        <p:nvPicPr>
          <p:cNvPr id="326" name="bg object 326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11263938" y="10081448"/>
            <a:ext cx="198005" cy="198018"/>
          </a:xfrm>
          <a:prstGeom prst="rect">
            <a:avLst/>
          </a:prstGeom>
        </p:spPr>
      </p:pic>
      <p:pic>
        <p:nvPicPr>
          <p:cNvPr id="327" name="bg object 327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11556753" y="10083033"/>
            <a:ext cx="274666" cy="188447"/>
          </a:xfrm>
          <a:prstGeom prst="rect">
            <a:avLst/>
          </a:prstGeom>
        </p:spPr>
      </p:pic>
      <p:pic>
        <p:nvPicPr>
          <p:cNvPr id="328" name="bg object 328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11852178" y="10086016"/>
            <a:ext cx="135826" cy="188887"/>
          </a:xfrm>
          <a:prstGeom prst="rect">
            <a:avLst/>
          </a:prstGeom>
        </p:spPr>
      </p:pic>
      <p:pic>
        <p:nvPicPr>
          <p:cNvPr id="329" name="bg object 329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12120715" y="10083034"/>
            <a:ext cx="120497" cy="188442"/>
          </a:xfrm>
          <a:prstGeom prst="rect">
            <a:avLst/>
          </a:prstGeom>
        </p:spPr>
      </p:pic>
      <p:pic>
        <p:nvPicPr>
          <p:cNvPr id="330" name="bg object 330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12264721" y="10083030"/>
            <a:ext cx="120510" cy="188442"/>
          </a:xfrm>
          <a:prstGeom prst="rect">
            <a:avLst/>
          </a:prstGeom>
        </p:spPr>
      </p:pic>
      <p:sp>
        <p:nvSpPr>
          <p:cNvPr id="331" name="bg object 331"/>
          <p:cNvSpPr/>
          <p:nvPr/>
        </p:nvSpPr>
        <p:spPr>
          <a:xfrm>
            <a:off x="12405770" y="10192572"/>
            <a:ext cx="84455" cy="17145"/>
          </a:xfrm>
          <a:custGeom>
            <a:avLst/>
            <a:gdLst/>
            <a:ahLst/>
            <a:cxnLst/>
            <a:rect l="l" t="t" r="r" b="b"/>
            <a:pathLst>
              <a:path w="84454" h="17145">
                <a:moveTo>
                  <a:pt x="84162" y="0"/>
                </a:moveTo>
                <a:lnTo>
                  <a:pt x="75006" y="0"/>
                </a:lnTo>
                <a:lnTo>
                  <a:pt x="0" y="0"/>
                </a:lnTo>
                <a:lnTo>
                  <a:pt x="0" y="16687"/>
                </a:lnTo>
                <a:lnTo>
                  <a:pt x="84162" y="16687"/>
                </a:lnTo>
                <a:lnTo>
                  <a:pt x="84162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2" name="bg object 332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12510239" y="10083030"/>
            <a:ext cx="120510" cy="188442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12654254" y="10083031"/>
            <a:ext cx="120510" cy="188442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12798271" y="10083034"/>
            <a:ext cx="120510" cy="188671"/>
          </a:xfrm>
          <a:prstGeom prst="rect">
            <a:avLst/>
          </a:prstGeom>
        </p:spPr>
      </p:pic>
      <p:pic>
        <p:nvPicPr>
          <p:cNvPr id="335" name="bg object 335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12942295" y="10083039"/>
            <a:ext cx="120497" cy="188442"/>
          </a:xfrm>
          <a:prstGeom prst="rect">
            <a:avLst/>
          </a:prstGeom>
        </p:spPr>
      </p:pic>
      <p:sp>
        <p:nvSpPr>
          <p:cNvPr id="336" name="bg object 336"/>
          <p:cNvSpPr/>
          <p:nvPr/>
        </p:nvSpPr>
        <p:spPr>
          <a:xfrm>
            <a:off x="13083325" y="10083037"/>
            <a:ext cx="178435" cy="188595"/>
          </a:xfrm>
          <a:custGeom>
            <a:avLst/>
            <a:gdLst/>
            <a:ahLst/>
            <a:cxnLst/>
            <a:rect l="l" t="t" r="r" b="b"/>
            <a:pathLst>
              <a:path w="178434" h="188595">
                <a:moveTo>
                  <a:pt x="84162" y="109537"/>
                </a:moveTo>
                <a:lnTo>
                  <a:pt x="75006" y="109537"/>
                </a:lnTo>
                <a:lnTo>
                  <a:pt x="0" y="109537"/>
                </a:lnTo>
                <a:lnTo>
                  <a:pt x="0" y="126225"/>
                </a:lnTo>
                <a:lnTo>
                  <a:pt x="84162" y="126225"/>
                </a:lnTo>
                <a:lnTo>
                  <a:pt x="84162" y="109537"/>
                </a:lnTo>
                <a:close/>
              </a:path>
              <a:path w="178434" h="188595">
                <a:moveTo>
                  <a:pt x="178346" y="2527"/>
                </a:moveTo>
                <a:lnTo>
                  <a:pt x="174218" y="0"/>
                </a:lnTo>
                <a:lnTo>
                  <a:pt x="165760" y="0"/>
                </a:lnTo>
                <a:lnTo>
                  <a:pt x="162547" y="914"/>
                </a:lnTo>
                <a:lnTo>
                  <a:pt x="126644" y="43230"/>
                </a:lnTo>
                <a:lnTo>
                  <a:pt x="125285" y="45288"/>
                </a:lnTo>
                <a:lnTo>
                  <a:pt x="125285" y="52133"/>
                </a:lnTo>
                <a:lnTo>
                  <a:pt x="128930" y="56730"/>
                </a:lnTo>
                <a:lnTo>
                  <a:pt x="136245" y="56730"/>
                </a:lnTo>
                <a:lnTo>
                  <a:pt x="138303" y="56248"/>
                </a:lnTo>
                <a:lnTo>
                  <a:pt x="160731" y="29514"/>
                </a:lnTo>
                <a:lnTo>
                  <a:pt x="160731" y="184772"/>
                </a:lnTo>
                <a:lnTo>
                  <a:pt x="164846" y="188442"/>
                </a:lnTo>
                <a:lnTo>
                  <a:pt x="174675" y="188442"/>
                </a:lnTo>
                <a:lnTo>
                  <a:pt x="178346" y="183845"/>
                </a:lnTo>
                <a:lnTo>
                  <a:pt x="178346" y="2527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13352636" y="10083038"/>
            <a:ext cx="53340" cy="188595"/>
          </a:xfrm>
          <a:custGeom>
            <a:avLst/>
            <a:gdLst/>
            <a:ahLst/>
            <a:cxnLst/>
            <a:rect l="l" t="t" r="r" b="b"/>
            <a:pathLst>
              <a:path w="53340" h="188595">
                <a:moveTo>
                  <a:pt x="48933" y="0"/>
                </a:moveTo>
                <a:lnTo>
                  <a:pt x="40474" y="0"/>
                </a:lnTo>
                <a:lnTo>
                  <a:pt x="37261" y="914"/>
                </a:lnTo>
                <a:lnTo>
                  <a:pt x="1358" y="43230"/>
                </a:lnTo>
                <a:lnTo>
                  <a:pt x="0" y="45288"/>
                </a:lnTo>
                <a:lnTo>
                  <a:pt x="0" y="52133"/>
                </a:lnTo>
                <a:lnTo>
                  <a:pt x="3644" y="56730"/>
                </a:lnTo>
                <a:lnTo>
                  <a:pt x="10960" y="56730"/>
                </a:lnTo>
                <a:lnTo>
                  <a:pt x="13017" y="56248"/>
                </a:lnTo>
                <a:lnTo>
                  <a:pt x="35445" y="29514"/>
                </a:lnTo>
                <a:lnTo>
                  <a:pt x="35445" y="184772"/>
                </a:lnTo>
                <a:lnTo>
                  <a:pt x="39560" y="188442"/>
                </a:lnTo>
                <a:lnTo>
                  <a:pt x="49390" y="188442"/>
                </a:lnTo>
                <a:lnTo>
                  <a:pt x="53060" y="183845"/>
                </a:lnTo>
                <a:lnTo>
                  <a:pt x="53060" y="2527"/>
                </a:lnTo>
                <a:lnTo>
                  <a:pt x="48933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8" name="bg object 338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13475839" y="10083034"/>
            <a:ext cx="120497" cy="188442"/>
          </a:xfrm>
          <a:prstGeom prst="rect">
            <a:avLst/>
          </a:prstGeom>
        </p:spPr>
      </p:pic>
      <p:pic>
        <p:nvPicPr>
          <p:cNvPr id="339" name="bg object 339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13621227" y="10087155"/>
            <a:ext cx="117995" cy="184315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8856016" y="9827156"/>
            <a:ext cx="107086" cy="122758"/>
          </a:xfrm>
          <a:prstGeom prst="rect">
            <a:avLst/>
          </a:prstGeom>
        </p:spPr>
      </p:pic>
      <p:sp>
        <p:nvSpPr>
          <p:cNvPr id="341" name="bg object 341"/>
          <p:cNvSpPr/>
          <p:nvPr/>
        </p:nvSpPr>
        <p:spPr>
          <a:xfrm>
            <a:off x="8993479" y="9822269"/>
            <a:ext cx="723265" cy="125730"/>
          </a:xfrm>
          <a:custGeom>
            <a:avLst/>
            <a:gdLst/>
            <a:ahLst/>
            <a:cxnLst/>
            <a:rect l="l" t="t" r="r" b="b"/>
            <a:pathLst>
              <a:path w="723265" h="125729">
                <a:moveTo>
                  <a:pt x="80264" y="83324"/>
                </a:moveTo>
                <a:lnTo>
                  <a:pt x="77406" y="67297"/>
                </a:lnTo>
                <a:lnTo>
                  <a:pt x="77304" y="66700"/>
                </a:lnTo>
                <a:lnTo>
                  <a:pt x="70332" y="55918"/>
                </a:lnTo>
                <a:lnTo>
                  <a:pt x="69342" y="54356"/>
                </a:lnTo>
                <a:lnTo>
                  <a:pt x="68529" y="53822"/>
                </a:lnTo>
                <a:lnTo>
                  <a:pt x="68529" y="84391"/>
                </a:lnTo>
                <a:lnTo>
                  <a:pt x="66548" y="97650"/>
                </a:lnTo>
                <a:lnTo>
                  <a:pt x="60896" y="106794"/>
                </a:lnTo>
                <a:lnTo>
                  <a:pt x="52019" y="112077"/>
                </a:lnTo>
                <a:lnTo>
                  <a:pt x="40347" y="113779"/>
                </a:lnTo>
                <a:lnTo>
                  <a:pt x="26428" y="110312"/>
                </a:lnTo>
                <a:lnTo>
                  <a:pt x="18084" y="102095"/>
                </a:lnTo>
                <a:lnTo>
                  <a:pt x="14020" y="92329"/>
                </a:lnTo>
                <a:lnTo>
                  <a:pt x="12966" y="84391"/>
                </a:lnTo>
                <a:lnTo>
                  <a:pt x="13042" y="83820"/>
                </a:lnTo>
                <a:lnTo>
                  <a:pt x="15697" y="71780"/>
                </a:lnTo>
                <a:lnTo>
                  <a:pt x="22809" y="62941"/>
                </a:lnTo>
                <a:lnTo>
                  <a:pt x="29095" y="59563"/>
                </a:lnTo>
                <a:lnTo>
                  <a:pt x="32613" y="57658"/>
                </a:lnTo>
                <a:lnTo>
                  <a:pt x="67843" y="76720"/>
                </a:lnTo>
                <a:lnTo>
                  <a:pt x="68529" y="84391"/>
                </a:lnTo>
                <a:lnTo>
                  <a:pt x="68529" y="53822"/>
                </a:lnTo>
                <a:lnTo>
                  <a:pt x="57772" y="46672"/>
                </a:lnTo>
                <a:lnTo>
                  <a:pt x="44018" y="44030"/>
                </a:lnTo>
                <a:lnTo>
                  <a:pt x="31534" y="45897"/>
                </a:lnTo>
                <a:lnTo>
                  <a:pt x="22085" y="50304"/>
                </a:lnTo>
                <a:lnTo>
                  <a:pt x="15494" y="55460"/>
                </a:lnTo>
                <a:lnTo>
                  <a:pt x="11582" y="59563"/>
                </a:lnTo>
                <a:lnTo>
                  <a:pt x="14503" y="41541"/>
                </a:lnTo>
                <a:lnTo>
                  <a:pt x="19634" y="26276"/>
                </a:lnTo>
                <a:lnTo>
                  <a:pt x="28727" y="15684"/>
                </a:lnTo>
                <a:lnTo>
                  <a:pt x="43548" y="11734"/>
                </a:lnTo>
                <a:lnTo>
                  <a:pt x="53301" y="12827"/>
                </a:lnTo>
                <a:lnTo>
                  <a:pt x="59778" y="15849"/>
                </a:lnTo>
                <a:lnTo>
                  <a:pt x="64211" y="20345"/>
                </a:lnTo>
                <a:lnTo>
                  <a:pt x="67779" y="25908"/>
                </a:lnTo>
                <a:lnTo>
                  <a:pt x="69151" y="28181"/>
                </a:lnTo>
                <a:lnTo>
                  <a:pt x="71577" y="28651"/>
                </a:lnTo>
                <a:lnTo>
                  <a:pt x="75844" y="28651"/>
                </a:lnTo>
                <a:lnTo>
                  <a:pt x="77825" y="25603"/>
                </a:lnTo>
                <a:lnTo>
                  <a:pt x="77825" y="23177"/>
                </a:lnTo>
                <a:lnTo>
                  <a:pt x="76174" y="17551"/>
                </a:lnTo>
                <a:lnTo>
                  <a:pt x="71983" y="11734"/>
                </a:lnTo>
                <a:lnTo>
                  <a:pt x="70599" y="9804"/>
                </a:lnTo>
                <a:lnTo>
                  <a:pt x="60223" y="2946"/>
                </a:lnTo>
                <a:lnTo>
                  <a:pt x="44170" y="0"/>
                </a:lnTo>
                <a:lnTo>
                  <a:pt x="22237" y="6070"/>
                </a:lnTo>
                <a:lnTo>
                  <a:pt x="8724" y="21971"/>
                </a:lnTo>
                <a:lnTo>
                  <a:pt x="1955" y="44030"/>
                </a:lnTo>
                <a:lnTo>
                  <a:pt x="1892" y="44208"/>
                </a:lnTo>
                <a:lnTo>
                  <a:pt x="0" y="69316"/>
                </a:lnTo>
                <a:lnTo>
                  <a:pt x="889" y="83324"/>
                </a:lnTo>
                <a:lnTo>
                  <a:pt x="914" y="83820"/>
                </a:lnTo>
                <a:lnTo>
                  <a:pt x="5702" y="102095"/>
                </a:lnTo>
                <a:lnTo>
                  <a:pt x="5816" y="102501"/>
                </a:lnTo>
                <a:lnTo>
                  <a:pt x="17932" y="118630"/>
                </a:lnTo>
                <a:lnTo>
                  <a:pt x="40500" y="125514"/>
                </a:lnTo>
                <a:lnTo>
                  <a:pt x="58229" y="121869"/>
                </a:lnTo>
                <a:lnTo>
                  <a:pt x="68707" y="113779"/>
                </a:lnTo>
                <a:lnTo>
                  <a:pt x="70612" y="112306"/>
                </a:lnTo>
                <a:lnTo>
                  <a:pt x="77889" y="98780"/>
                </a:lnTo>
                <a:lnTo>
                  <a:pt x="80098" y="84391"/>
                </a:lnTo>
                <a:lnTo>
                  <a:pt x="80187" y="83820"/>
                </a:lnTo>
                <a:lnTo>
                  <a:pt x="80264" y="83324"/>
                </a:lnTo>
                <a:close/>
              </a:path>
              <a:path w="723265" h="125729">
                <a:moveTo>
                  <a:pt x="176288" y="83324"/>
                </a:moveTo>
                <a:lnTo>
                  <a:pt x="173431" y="67297"/>
                </a:lnTo>
                <a:lnTo>
                  <a:pt x="173316" y="66700"/>
                </a:lnTo>
                <a:lnTo>
                  <a:pt x="166357" y="55918"/>
                </a:lnTo>
                <a:lnTo>
                  <a:pt x="165354" y="54356"/>
                </a:lnTo>
                <a:lnTo>
                  <a:pt x="164553" y="53835"/>
                </a:lnTo>
                <a:lnTo>
                  <a:pt x="164553" y="84391"/>
                </a:lnTo>
                <a:lnTo>
                  <a:pt x="162572" y="97650"/>
                </a:lnTo>
                <a:lnTo>
                  <a:pt x="156921" y="106794"/>
                </a:lnTo>
                <a:lnTo>
                  <a:pt x="148043" y="112077"/>
                </a:lnTo>
                <a:lnTo>
                  <a:pt x="136372" y="113779"/>
                </a:lnTo>
                <a:lnTo>
                  <a:pt x="122453" y="110312"/>
                </a:lnTo>
                <a:lnTo>
                  <a:pt x="114096" y="102095"/>
                </a:lnTo>
                <a:lnTo>
                  <a:pt x="110032" y="92329"/>
                </a:lnTo>
                <a:lnTo>
                  <a:pt x="108991" y="84391"/>
                </a:lnTo>
                <a:lnTo>
                  <a:pt x="109054" y="83820"/>
                </a:lnTo>
                <a:lnTo>
                  <a:pt x="111709" y="71780"/>
                </a:lnTo>
                <a:lnTo>
                  <a:pt x="118833" y="62941"/>
                </a:lnTo>
                <a:lnTo>
                  <a:pt x="125107" y="59563"/>
                </a:lnTo>
                <a:lnTo>
                  <a:pt x="128625" y="57658"/>
                </a:lnTo>
                <a:lnTo>
                  <a:pt x="163855" y="76720"/>
                </a:lnTo>
                <a:lnTo>
                  <a:pt x="164452" y="83324"/>
                </a:lnTo>
                <a:lnTo>
                  <a:pt x="164553" y="84391"/>
                </a:lnTo>
                <a:lnTo>
                  <a:pt x="164553" y="53835"/>
                </a:lnTo>
                <a:lnTo>
                  <a:pt x="153784" y="46672"/>
                </a:lnTo>
                <a:lnTo>
                  <a:pt x="140017" y="44030"/>
                </a:lnTo>
                <a:lnTo>
                  <a:pt x="127546" y="45897"/>
                </a:lnTo>
                <a:lnTo>
                  <a:pt x="118097" y="50304"/>
                </a:lnTo>
                <a:lnTo>
                  <a:pt x="111506" y="55460"/>
                </a:lnTo>
                <a:lnTo>
                  <a:pt x="107581" y="59563"/>
                </a:lnTo>
                <a:lnTo>
                  <a:pt x="110502" y="41541"/>
                </a:lnTo>
                <a:lnTo>
                  <a:pt x="115646" y="26276"/>
                </a:lnTo>
                <a:lnTo>
                  <a:pt x="124752" y="15684"/>
                </a:lnTo>
                <a:lnTo>
                  <a:pt x="139573" y="11734"/>
                </a:lnTo>
                <a:lnTo>
                  <a:pt x="149313" y="12827"/>
                </a:lnTo>
                <a:lnTo>
                  <a:pt x="155790" y="15849"/>
                </a:lnTo>
                <a:lnTo>
                  <a:pt x="160210" y="20345"/>
                </a:lnTo>
                <a:lnTo>
                  <a:pt x="163779" y="25908"/>
                </a:lnTo>
                <a:lnTo>
                  <a:pt x="165176" y="28181"/>
                </a:lnTo>
                <a:lnTo>
                  <a:pt x="167601" y="28651"/>
                </a:lnTo>
                <a:lnTo>
                  <a:pt x="171869" y="28651"/>
                </a:lnTo>
                <a:lnTo>
                  <a:pt x="173850" y="25603"/>
                </a:lnTo>
                <a:lnTo>
                  <a:pt x="173850" y="23177"/>
                </a:lnTo>
                <a:lnTo>
                  <a:pt x="172186" y="17551"/>
                </a:lnTo>
                <a:lnTo>
                  <a:pt x="167995" y="11734"/>
                </a:lnTo>
                <a:lnTo>
                  <a:pt x="166611" y="9804"/>
                </a:lnTo>
                <a:lnTo>
                  <a:pt x="156248" y="2946"/>
                </a:lnTo>
                <a:lnTo>
                  <a:pt x="140195" y="0"/>
                </a:lnTo>
                <a:lnTo>
                  <a:pt x="118249" y="6070"/>
                </a:lnTo>
                <a:lnTo>
                  <a:pt x="104736" y="21971"/>
                </a:lnTo>
                <a:lnTo>
                  <a:pt x="97967" y="44030"/>
                </a:lnTo>
                <a:lnTo>
                  <a:pt x="97917" y="44208"/>
                </a:lnTo>
                <a:lnTo>
                  <a:pt x="96024" y="69316"/>
                </a:lnTo>
                <a:lnTo>
                  <a:pt x="96901" y="83324"/>
                </a:lnTo>
                <a:lnTo>
                  <a:pt x="96939" y="83820"/>
                </a:lnTo>
                <a:lnTo>
                  <a:pt x="101727" y="102095"/>
                </a:lnTo>
                <a:lnTo>
                  <a:pt x="101828" y="102501"/>
                </a:lnTo>
                <a:lnTo>
                  <a:pt x="113944" y="118630"/>
                </a:lnTo>
                <a:lnTo>
                  <a:pt x="136525" y="125514"/>
                </a:lnTo>
                <a:lnTo>
                  <a:pt x="154241" y="121869"/>
                </a:lnTo>
                <a:lnTo>
                  <a:pt x="164719" y="113779"/>
                </a:lnTo>
                <a:lnTo>
                  <a:pt x="166624" y="112306"/>
                </a:lnTo>
                <a:lnTo>
                  <a:pt x="173913" y="98780"/>
                </a:lnTo>
                <a:lnTo>
                  <a:pt x="176123" y="84391"/>
                </a:lnTo>
                <a:lnTo>
                  <a:pt x="176212" y="83820"/>
                </a:lnTo>
                <a:lnTo>
                  <a:pt x="176288" y="83324"/>
                </a:lnTo>
                <a:close/>
              </a:path>
              <a:path w="723265" h="125729">
                <a:moveTo>
                  <a:pt x="272313" y="62750"/>
                </a:moveTo>
                <a:lnTo>
                  <a:pt x="270637" y="40487"/>
                </a:lnTo>
                <a:lnTo>
                  <a:pt x="270560" y="39522"/>
                </a:lnTo>
                <a:lnTo>
                  <a:pt x="264325" y="19443"/>
                </a:lnTo>
                <a:lnTo>
                  <a:pt x="260578" y="15138"/>
                </a:lnTo>
                <a:lnTo>
                  <a:pt x="260578" y="62750"/>
                </a:lnTo>
                <a:lnTo>
                  <a:pt x="259194" y="83197"/>
                </a:lnTo>
                <a:lnTo>
                  <a:pt x="259181" y="83388"/>
                </a:lnTo>
                <a:lnTo>
                  <a:pt x="254444" y="99352"/>
                </a:lnTo>
                <a:lnTo>
                  <a:pt x="254393" y="99529"/>
                </a:lnTo>
                <a:lnTo>
                  <a:pt x="245618" y="110032"/>
                </a:lnTo>
                <a:lnTo>
                  <a:pt x="232244" y="113779"/>
                </a:lnTo>
                <a:lnTo>
                  <a:pt x="218973" y="110032"/>
                </a:lnTo>
                <a:lnTo>
                  <a:pt x="218808" y="110032"/>
                </a:lnTo>
                <a:lnTo>
                  <a:pt x="210019" y="99352"/>
                </a:lnTo>
                <a:lnTo>
                  <a:pt x="205384" y="83388"/>
                </a:lnTo>
                <a:lnTo>
                  <a:pt x="205320" y="83197"/>
                </a:lnTo>
                <a:lnTo>
                  <a:pt x="203923" y="62750"/>
                </a:lnTo>
                <a:lnTo>
                  <a:pt x="205232" y="42837"/>
                </a:lnTo>
                <a:lnTo>
                  <a:pt x="209791" y="26619"/>
                </a:lnTo>
                <a:lnTo>
                  <a:pt x="218490" y="15722"/>
                </a:lnTo>
                <a:lnTo>
                  <a:pt x="232244" y="11722"/>
                </a:lnTo>
                <a:lnTo>
                  <a:pt x="245719" y="15570"/>
                </a:lnTo>
                <a:lnTo>
                  <a:pt x="254457" y="26225"/>
                </a:lnTo>
                <a:lnTo>
                  <a:pt x="259168" y="42379"/>
                </a:lnTo>
                <a:lnTo>
                  <a:pt x="260578" y="62750"/>
                </a:lnTo>
                <a:lnTo>
                  <a:pt x="260578" y="15138"/>
                </a:lnTo>
                <a:lnTo>
                  <a:pt x="257619" y="11722"/>
                </a:lnTo>
                <a:lnTo>
                  <a:pt x="252056" y="5334"/>
                </a:lnTo>
                <a:lnTo>
                  <a:pt x="232244" y="0"/>
                </a:lnTo>
                <a:lnTo>
                  <a:pt x="211886" y="5651"/>
                </a:lnTo>
                <a:lnTo>
                  <a:pt x="199631" y="20307"/>
                </a:lnTo>
                <a:lnTo>
                  <a:pt x="193624" y="40487"/>
                </a:lnTo>
                <a:lnTo>
                  <a:pt x="192036" y="62750"/>
                </a:lnTo>
                <a:lnTo>
                  <a:pt x="193751" y="85407"/>
                </a:lnTo>
                <a:lnTo>
                  <a:pt x="193814" y="86182"/>
                </a:lnTo>
                <a:lnTo>
                  <a:pt x="200139" y="106248"/>
                </a:lnTo>
                <a:lnTo>
                  <a:pt x="212458" y="120243"/>
                </a:lnTo>
                <a:lnTo>
                  <a:pt x="232244" y="125501"/>
                </a:lnTo>
                <a:lnTo>
                  <a:pt x="252323" y="119989"/>
                </a:lnTo>
                <a:lnTo>
                  <a:pt x="257581" y="113779"/>
                </a:lnTo>
                <a:lnTo>
                  <a:pt x="264553" y="105549"/>
                </a:lnTo>
                <a:lnTo>
                  <a:pt x="270649" y="85407"/>
                </a:lnTo>
                <a:lnTo>
                  <a:pt x="272313" y="62750"/>
                </a:lnTo>
                <a:close/>
              </a:path>
              <a:path w="723265" h="125729">
                <a:moveTo>
                  <a:pt x="342112" y="72974"/>
                </a:moveTo>
                <a:lnTo>
                  <a:pt x="336029" y="72974"/>
                </a:lnTo>
                <a:lnTo>
                  <a:pt x="286042" y="72974"/>
                </a:lnTo>
                <a:lnTo>
                  <a:pt x="286042" y="84086"/>
                </a:lnTo>
                <a:lnTo>
                  <a:pt x="342112" y="84086"/>
                </a:lnTo>
                <a:lnTo>
                  <a:pt x="342112" y="72974"/>
                </a:lnTo>
                <a:close/>
              </a:path>
              <a:path w="723265" h="125729">
                <a:moveTo>
                  <a:pt x="435965" y="62750"/>
                </a:moveTo>
                <a:lnTo>
                  <a:pt x="434301" y="40487"/>
                </a:lnTo>
                <a:lnTo>
                  <a:pt x="434225" y="39522"/>
                </a:lnTo>
                <a:lnTo>
                  <a:pt x="427990" y="19443"/>
                </a:lnTo>
                <a:lnTo>
                  <a:pt x="424230" y="15125"/>
                </a:lnTo>
                <a:lnTo>
                  <a:pt x="424230" y="62750"/>
                </a:lnTo>
                <a:lnTo>
                  <a:pt x="422859" y="83197"/>
                </a:lnTo>
                <a:lnTo>
                  <a:pt x="422846" y="83388"/>
                </a:lnTo>
                <a:lnTo>
                  <a:pt x="418122" y="99352"/>
                </a:lnTo>
                <a:lnTo>
                  <a:pt x="418071" y="99529"/>
                </a:lnTo>
                <a:lnTo>
                  <a:pt x="409282" y="110032"/>
                </a:lnTo>
                <a:lnTo>
                  <a:pt x="395897" y="113779"/>
                </a:lnTo>
                <a:lnTo>
                  <a:pt x="382638" y="110032"/>
                </a:lnTo>
                <a:lnTo>
                  <a:pt x="382473" y="110032"/>
                </a:lnTo>
                <a:lnTo>
                  <a:pt x="373684" y="99352"/>
                </a:lnTo>
                <a:lnTo>
                  <a:pt x="369036" y="83388"/>
                </a:lnTo>
                <a:lnTo>
                  <a:pt x="368985" y="83197"/>
                </a:lnTo>
                <a:lnTo>
                  <a:pt x="367576" y="62750"/>
                </a:lnTo>
                <a:lnTo>
                  <a:pt x="368896" y="42837"/>
                </a:lnTo>
                <a:lnTo>
                  <a:pt x="373468" y="26619"/>
                </a:lnTo>
                <a:lnTo>
                  <a:pt x="382168" y="15722"/>
                </a:lnTo>
                <a:lnTo>
                  <a:pt x="395897" y="11722"/>
                </a:lnTo>
                <a:lnTo>
                  <a:pt x="409397" y="15570"/>
                </a:lnTo>
                <a:lnTo>
                  <a:pt x="418122" y="26225"/>
                </a:lnTo>
                <a:lnTo>
                  <a:pt x="422833" y="42379"/>
                </a:lnTo>
                <a:lnTo>
                  <a:pt x="424230" y="62750"/>
                </a:lnTo>
                <a:lnTo>
                  <a:pt x="424230" y="15125"/>
                </a:lnTo>
                <a:lnTo>
                  <a:pt x="421284" y="11722"/>
                </a:lnTo>
                <a:lnTo>
                  <a:pt x="415721" y="5334"/>
                </a:lnTo>
                <a:lnTo>
                  <a:pt x="395897" y="0"/>
                </a:lnTo>
                <a:lnTo>
                  <a:pt x="375551" y="5651"/>
                </a:lnTo>
                <a:lnTo>
                  <a:pt x="363296" y="20307"/>
                </a:lnTo>
                <a:lnTo>
                  <a:pt x="357289" y="40487"/>
                </a:lnTo>
                <a:lnTo>
                  <a:pt x="355688" y="62750"/>
                </a:lnTo>
                <a:lnTo>
                  <a:pt x="357416" y="85407"/>
                </a:lnTo>
                <a:lnTo>
                  <a:pt x="357479" y="86182"/>
                </a:lnTo>
                <a:lnTo>
                  <a:pt x="363804" y="106248"/>
                </a:lnTo>
                <a:lnTo>
                  <a:pt x="376135" y="120243"/>
                </a:lnTo>
                <a:lnTo>
                  <a:pt x="395897" y="125501"/>
                </a:lnTo>
                <a:lnTo>
                  <a:pt x="415975" y="119989"/>
                </a:lnTo>
                <a:lnTo>
                  <a:pt x="421233" y="113779"/>
                </a:lnTo>
                <a:lnTo>
                  <a:pt x="428218" y="105549"/>
                </a:lnTo>
                <a:lnTo>
                  <a:pt x="434314" y="85407"/>
                </a:lnTo>
                <a:lnTo>
                  <a:pt x="435965" y="62750"/>
                </a:lnTo>
                <a:close/>
              </a:path>
              <a:path w="723265" h="125729">
                <a:moveTo>
                  <a:pt x="531990" y="89420"/>
                </a:moveTo>
                <a:lnTo>
                  <a:pt x="529234" y="75145"/>
                </a:lnTo>
                <a:lnTo>
                  <a:pt x="522820" y="65989"/>
                </a:lnTo>
                <a:lnTo>
                  <a:pt x="520319" y="64147"/>
                </a:lnTo>
                <a:lnTo>
                  <a:pt x="520103" y="63995"/>
                </a:lnTo>
                <a:lnTo>
                  <a:pt x="520103" y="88976"/>
                </a:lnTo>
                <a:lnTo>
                  <a:pt x="518236" y="99072"/>
                </a:lnTo>
                <a:lnTo>
                  <a:pt x="512762" y="106908"/>
                </a:lnTo>
                <a:lnTo>
                  <a:pt x="503910" y="111975"/>
                </a:lnTo>
                <a:lnTo>
                  <a:pt x="491921" y="113779"/>
                </a:lnTo>
                <a:lnTo>
                  <a:pt x="479856" y="111975"/>
                </a:lnTo>
                <a:lnTo>
                  <a:pt x="470966" y="106908"/>
                </a:lnTo>
                <a:lnTo>
                  <a:pt x="465480" y="99072"/>
                </a:lnTo>
                <a:lnTo>
                  <a:pt x="463689" y="89420"/>
                </a:lnTo>
                <a:lnTo>
                  <a:pt x="463600" y="88976"/>
                </a:lnTo>
                <a:lnTo>
                  <a:pt x="465455" y="78981"/>
                </a:lnTo>
                <a:lnTo>
                  <a:pt x="470903" y="71132"/>
                </a:lnTo>
                <a:lnTo>
                  <a:pt x="479793" y="65989"/>
                </a:lnTo>
                <a:lnTo>
                  <a:pt x="491921" y="64147"/>
                </a:lnTo>
                <a:lnTo>
                  <a:pt x="504037" y="65989"/>
                </a:lnTo>
                <a:lnTo>
                  <a:pt x="512876" y="71132"/>
                </a:lnTo>
                <a:lnTo>
                  <a:pt x="518274" y="78981"/>
                </a:lnTo>
                <a:lnTo>
                  <a:pt x="520103" y="88976"/>
                </a:lnTo>
                <a:lnTo>
                  <a:pt x="520103" y="63995"/>
                </a:lnTo>
                <a:lnTo>
                  <a:pt x="515150" y="60439"/>
                </a:lnTo>
                <a:lnTo>
                  <a:pt x="509143" y="57746"/>
                </a:lnTo>
                <a:lnTo>
                  <a:pt x="517613" y="52743"/>
                </a:lnTo>
                <a:lnTo>
                  <a:pt x="527570" y="31381"/>
                </a:lnTo>
                <a:lnTo>
                  <a:pt x="525208" y="19672"/>
                </a:lnTo>
                <a:lnTo>
                  <a:pt x="519760" y="11734"/>
                </a:lnTo>
                <a:lnTo>
                  <a:pt x="518312" y="9639"/>
                </a:lnTo>
                <a:lnTo>
                  <a:pt x="516140" y="8280"/>
                </a:lnTo>
                <a:lnTo>
                  <a:pt x="516140" y="31381"/>
                </a:lnTo>
                <a:lnTo>
                  <a:pt x="514819" y="38862"/>
                </a:lnTo>
                <a:lnTo>
                  <a:pt x="514794" y="38989"/>
                </a:lnTo>
                <a:lnTo>
                  <a:pt x="510540" y="45631"/>
                </a:lnTo>
                <a:lnTo>
                  <a:pt x="503034" y="50330"/>
                </a:lnTo>
                <a:lnTo>
                  <a:pt x="491921" y="52120"/>
                </a:lnTo>
                <a:lnTo>
                  <a:pt x="480822" y="50330"/>
                </a:lnTo>
                <a:lnTo>
                  <a:pt x="473303" y="45631"/>
                </a:lnTo>
                <a:lnTo>
                  <a:pt x="469061" y="38989"/>
                </a:lnTo>
                <a:lnTo>
                  <a:pt x="467715" y="31381"/>
                </a:lnTo>
                <a:lnTo>
                  <a:pt x="470090" y="21818"/>
                </a:lnTo>
                <a:lnTo>
                  <a:pt x="476046" y="15786"/>
                </a:lnTo>
                <a:lnTo>
                  <a:pt x="483908" y="12636"/>
                </a:lnTo>
                <a:lnTo>
                  <a:pt x="491921" y="11734"/>
                </a:lnTo>
                <a:lnTo>
                  <a:pt x="499948" y="12636"/>
                </a:lnTo>
                <a:lnTo>
                  <a:pt x="507796" y="15786"/>
                </a:lnTo>
                <a:lnTo>
                  <a:pt x="513765" y="21818"/>
                </a:lnTo>
                <a:lnTo>
                  <a:pt x="516140" y="31381"/>
                </a:lnTo>
                <a:lnTo>
                  <a:pt x="516140" y="8280"/>
                </a:lnTo>
                <a:lnTo>
                  <a:pt x="507136" y="2628"/>
                </a:lnTo>
                <a:lnTo>
                  <a:pt x="491921" y="0"/>
                </a:lnTo>
                <a:lnTo>
                  <a:pt x="476694" y="2628"/>
                </a:lnTo>
                <a:lnTo>
                  <a:pt x="465455" y="9639"/>
                </a:lnTo>
                <a:lnTo>
                  <a:pt x="458508" y="19672"/>
                </a:lnTo>
                <a:lnTo>
                  <a:pt x="456133" y="31381"/>
                </a:lnTo>
                <a:lnTo>
                  <a:pt x="457149" y="38862"/>
                </a:lnTo>
                <a:lnTo>
                  <a:pt x="460400" y="46215"/>
                </a:lnTo>
                <a:lnTo>
                  <a:pt x="466153" y="52743"/>
                </a:lnTo>
                <a:lnTo>
                  <a:pt x="474713" y="57746"/>
                </a:lnTo>
                <a:lnTo>
                  <a:pt x="468617" y="60439"/>
                </a:lnTo>
                <a:lnTo>
                  <a:pt x="463410" y="64147"/>
                </a:lnTo>
                <a:lnTo>
                  <a:pt x="460908" y="65989"/>
                </a:lnTo>
                <a:lnTo>
                  <a:pt x="454469" y="75145"/>
                </a:lnTo>
                <a:lnTo>
                  <a:pt x="451802" y="88976"/>
                </a:lnTo>
                <a:lnTo>
                  <a:pt x="451713" y="89420"/>
                </a:lnTo>
                <a:lnTo>
                  <a:pt x="454418" y="103568"/>
                </a:lnTo>
                <a:lnTo>
                  <a:pt x="462280" y="115087"/>
                </a:lnTo>
                <a:lnTo>
                  <a:pt x="474903" y="122834"/>
                </a:lnTo>
                <a:lnTo>
                  <a:pt x="491921" y="125666"/>
                </a:lnTo>
                <a:lnTo>
                  <a:pt x="508850" y="122834"/>
                </a:lnTo>
                <a:lnTo>
                  <a:pt x="521436" y="115087"/>
                </a:lnTo>
                <a:lnTo>
                  <a:pt x="522325" y="113779"/>
                </a:lnTo>
                <a:lnTo>
                  <a:pt x="529285" y="103568"/>
                </a:lnTo>
                <a:lnTo>
                  <a:pt x="531990" y="89420"/>
                </a:lnTo>
                <a:close/>
              </a:path>
              <a:path w="723265" h="125729">
                <a:moveTo>
                  <a:pt x="628002" y="56197"/>
                </a:moveTo>
                <a:lnTo>
                  <a:pt x="627126" y="42189"/>
                </a:lnTo>
                <a:lnTo>
                  <a:pt x="627100" y="41706"/>
                </a:lnTo>
                <a:lnTo>
                  <a:pt x="622338" y="23495"/>
                </a:lnTo>
                <a:lnTo>
                  <a:pt x="622211" y="23025"/>
                </a:lnTo>
                <a:lnTo>
                  <a:pt x="615035" y="13436"/>
                </a:lnTo>
                <a:lnTo>
                  <a:pt x="615035" y="41122"/>
                </a:lnTo>
                <a:lnTo>
                  <a:pt x="614959" y="41706"/>
                </a:lnTo>
                <a:lnTo>
                  <a:pt x="612305" y="53759"/>
                </a:lnTo>
                <a:lnTo>
                  <a:pt x="605218" y="62598"/>
                </a:lnTo>
                <a:lnTo>
                  <a:pt x="595464" y="67881"/>
                </a:lnTo>
                <a:lnTo>
                  <a:pt x="584746" y="69621"/>
                </a:lnTo>
                <a:lnTo>
                  <a:pt x="571042" y="66243"/>
                </a:lnTo>
                <a:lnTo>
                  <a:pt x="563499" y="58229"/>
                </a:lnTo>
                <a:lnTo>
                  <a:pt x="560285" y="48793"/>
                </a:lnTo>
                <a:lnTo>
                  <a:pt x="559714" y="42189"/>
                </a:lnTo>
                <a:lnTo>
                  <a:pt x="559612" y="41122"/>
                </a:lnTo>
                <a:lnTo>
                  <a:pt x="561568" y="27863"/>
                </a:lnTo>
                <a:lnTo>
                  <a:pt x="567169" y="18719"/>
                </a:lnTo>
                <a:lnTo>
                  <a:pt x="575983" y="13436"/>
                </a:lnTo>
                <a:lnTo>
                  <a:pt x="587616" y="11734"/>
                </a:lnTo>
                <a:lnTo>
                  <a:pt x="601624" y="15227"/>
                </a:lnTo>
                <a:lnTo>
                  <a:pt x="609968" y="23495"/>
                </a:lnTo>
                <a:lnTo>
                  <a:pt x="614006" y="33274"/>
                </a:lnTo>
                <a:lnTo>
                  <a:pt x="615035" y="41122"/>
                </a:lnTo>
                <a:lnTo>
                  <a:pt x="615035" y="13436"/>
                </a:lnTo>
                <a:lnTo>
                  <a:pt x="613765" y="11734"/>
                </a:lnTo>
                <a:lnTo>
                  <a:pt x="610133" y="6883"/>
                </a:lnTo>
                <a:lnTo>
                  <a:pt x="587616" y="0"/>
                </a:lnTo>
                <a:lnTo>
                  <a:pt x="569823" y="3644"/>
                </a:lnTo>
                <a:lnTo>
                  <a:pt x="557403" y="13220"/>
                </a:lnTo>
                <a:lnTo>
                  <a:pt x="550113" y="26746"/>
                </a:lnTo>
                <a:lnTo>
                  <a:pt x="547890" y="41122"/>
                </a:lnTo>
                <a:lnTo>
                  <a:pt x="547801" y="41706"/>
                </a:lnTo>
                <a:lnTo>
                  <a:pt x="547725" y="42189"/>
                </a:lnTo>
                <a:lnTo>
                  <a:pt x="550608" y="58229"/>
                </a:lnTo>
                <a:lnTo>
                  <a:pt x="550710" y="58813"/>
                </a:lnTo>
                <a:lnTo>
                  <a:pt x="558711" y="71170"/>
                </a:lnTo>
                <a:lnTo>
                  <a:pt x="570280" y="78867"/>
                </a:lnTo>
                <a:lnTo>
                  <a:pt x="583971" y="81508"/>
                </a:lnTo>
                <a:lnTo>
                  <a:pt x="596480" y="79641"/>
                </a:lnTo>
                <a:lnTo>
                  <a:pt x="605967" y="75222"/>
                </a:lnTo>
                <a:lnTo>
                  <a:pt x="612571" y="70065"/>
                </a:lnTo>
                <a:lnTo>
                  <a:pt x="612990" y="69621"/>
                </a:lnTo>
                <a:lnTo>
                  <a:pt x="616419" y="65951"/>
                </a:lnTo>
                <a:lnTo>
                  <a:pt x="613524" y="83972"/>
                </a:lnTo>
                <a:lnTo>
                  <a:pt x="608444" y="99237"/>
                </a:lnTo>
                <a:lnTo>
                  <a:pt x="599401" y="109829"/>
                </a:lnTo>
                <a:lnTo>
                  <a:pt x="584593" y="113779"/>
                </a:lnTo>
                <a:lnTo>
                  <a:pt x="574852" y="112687"/>
                </a:lnTo>
                <a:lnTo>
                  <a:pt x="568350" y="109677"/>
                </a:lnTo>
                <a:lnTo>
                  <a:pt x="563880" y="105168"/>
                </a:lnTo>
                <a:lnTo>
                  <a:pt x="560209" y="99606"/>
                </a:lnTo>
                <a:lnTo>
                  <a:pt x="558838" y="97332"/>
                </a:lnTo>
                <a:lnTo>
                  <a:pt x="556564" y="96888"/>
                </a:lnTo>
                <a:lnTo>
                  <a:pt x="552297" y="96888"/>
                </a:lnTo>
                <a:lnTo>
                  <a:pt x="550164" y="99936"/>
                </a:lnTo>
                <a:lnTo>
                  <a:pt x="550164" y="102362"/>
                </a:lnTo>
                <a:lnTo>
                  <a:pt x="551853" y="107975"/>
                </a:lnTo>
                <a:lnTo>
                  <a:pt x="557453" y="115709"/>
                </a:lnTo>
                <a:lnTo>
                  <a:pt x="567829" y="122567"/>
                </a:lnTo>
                <a:lnTo>
                  <a:pt x="583819" y="125514"/>
                </a:lnTo>
                <a:lnTo>
                  <a:pt x="605764" y="119443"/>
                </a:lnTo>
                <a:lnTo>
                  <a:pt x="610577" y="113779"/>
                </a:lnTo>
                <a:lnTo>
                  <a:pt x="619290" y="103555"/>
                </a:lnTo>
                <a:lnTo>
                  <a:pt x="626059" y="81508"/>
                </a:lnTo>
                <a:lnTo>
                  <a:pt x="626122" y="81318"/>
                </a:lnTo>
                <a:lnTo>
                  <a:pt x="627126" y="67881"/>
                </a:lnTo>
                <a:lnTo>
                  <a:pt x="627253" y="66243"/>
                </a:lnTo>
                <a:lnTo>
                  <a:pt x="627278" y="65951"/>
                </a:lnTo>
                <a:lnTo>
                  <a:pt x="628002" y="56197"/>
                </a:lnTo>
                <a:close/>
              </a:path>
              <a:path w="723265" h="125729">
                <a:moveTo>
                  <a:pt x="723252" y="114249"/>
                </a:moveTo>
                <a:lnTo>
                  <a:pt x="721271" y="111201"/>
                </a:lnTo>
                <a:lnTo>
                  <a:pt x="717918" y="111201"/>
                </a:lnTo>
                <a:lnTo>
                  <a:pt x="658812" y="111201"/>
                </a:lnTo>
                <a:lnTo>
                  <a:pt x="657148" y="110426"/>
                </a:lnTo>
                <a:lnTo>
                  <a:pt x="657148" y="107238"/>
                </a:lnTo>
                <a:lnTo>
                  <a:pt x="660438" y="96202"/>
                </a:lnTo>
                <a:lnTo>
                  <a:pt x="668807" y="85750"/>
                </a:lnTo>
                <a:lnTo>
                  <a:pt x="680021" y="76288"/>
                </a:lnTo>
                <a:lnTo>
                  <a:pt x="701979" y="61544"/>
                </a:lnTo>
                <a:lnTo>
                  <a:pt x="711136" y="53644"/>
                </a:lnTo>
                <a:lnTo>
                  <a:pt x="717778" y="43726"/>
                </a:lnTo>
                <a:lnTo>
                  <a:pt x="720344" y="30937"/>
                </a:lnTo>
                <a:lnTo>
                  <a:pt x="718312" y="19799"/>
                </a:lnTo>
                <a:lnTo>
                  <a:pt x="711987" y="9867"/>
                </a:lnTo>
                <a:lnTo>
                  <a:pt x="701001" y="2730"/>
                </a:lnTo>
                <a:lnTo>
                  <a:pt x="684999" y="0"/>
                </a:lnTo>
                <a:lnTo>
                  <a:pt x="665988" y="3924"/>
                </a:lnTo>
                <a:lnTo>
                  <a:pt x="653516" y="13373"/>
                </a:lnTo>
                <a:lnTo>
                  <a:pt x="646709" y="24815"/>
                </a:lnTo>
                <a:lnTo>
                  <a:pt x="644639" y="34734"/>
                </a:lnTo>
                <a:lnTo>
                  <a:pt x="644639" y="38696"/>
                </a:lnTo>
                <a:lnTo>
                  <a:pt x="646328" y="41122"/>
                </a:lnTo>
                <a:lnTo>
                  <a:pt x="654392" y="41122"/>
                </a:lnTo>
                <a:lnTo>
                  <a:pt x="657148" y="30784"/>
                </a:lnTo>
                <a:lnTo>
                  <a:pt x="659168" y="25552"/>
                </a:lnTo>
                <a:lnTo>
                  <a:pt x="663841" y="19253"/>
                </a:lnTo>
                <a:lnTo>
                  <a:pt x="672172" y="13957"/>
                </a:lnTo>
                <a:lnTo>
                  <a:pt x="685177" y="11734"/>
                </a:lnTo>
                <a:lnTo>
                  <a:pt x="697979" y="14160"/>
                </a:lnTo>
                <a:lnTo>
                  <a:pt x="704913" y="19786"/>
                </a:lnTo>
                <a:lnTo>
                  <a:pt x="707771" y="26200"/>
                </a:lnTo>
                <a:lnTo>
                  <a:pt x="708317" y="30937"/>
                </a:lnTo>
                <a:lnTo>
                  <a:pt x="706259" y="40043"/>
                </a:lnTo>
                <a:lnTo>
                  <a:pt x="700684" y="47548"/>
                </a:lnTo>
                <a:lnTo>
                  <a:pt x="692442" y="54165"/>
                </a:lnTo>
                <a:lnTo>
                  <a:pt x="672223" y="67424"/>
                </a:lnTo>
                <a:lnTo>
                  <a:pt x="659714" y="77965"/>
                </a:lnTo>
                <a:lnTo>
                  <a:pt x="649109" y="91922"/>
                </a:lnTo>
                <a:lnTo>
                  <a:pt x="644639" y="108915"/>
                </a:lnTo>
                <a:lnTo>
                  <a:pt x="644639" y="117157"/>
                </a:lnTo>
                <a:lnTo>
                  <a:pt x="648322" y="122783"/>
                </a:lnTo>
                <a:lnTo>
                  <a:pt x="721271" y="122783"/>
                </a:lnTo>
                <a:lnTo>
                  <a:pt x="723252" y="119735"/>
                </a:lnTo>
                <a:lnTo>
                  <a:pt x="723252" y="114249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2" name="bg object 342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12269192" y="9518505"/>
            <a:ext cx="1641475" cy="238125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8706619" y="8862899"/>
            <a:ext cx="1799678" cy="141053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10632975" y="8859260"/>
            <a:ext cx="3275068" cy="146371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13128043" y="968838"/>
            <a:ext cx="1181957" cy="452431"/>
          </a:xfrm>
          <a:prstGeom prst="rect">
            <a:avLst/>
          </a:prstGeom>
        </p:spPr>
      </p:pic>
      <p:sp>
        <p:nvSpPr>
          <p:cNvPr id="346" name="bg object 346"/>
          <p:cNvSpPr/>
          <p:nvPr/>
        </p:nvSpPr>
        <p:spPr>
          <a:xfrm>
            <a:off x="8599823" y="480822"/>
            <a:ext cx="163195" cy="307340"/>
          </a:xfrm>
          <a:custGeom>
            <a:avLst/>
            <a:gdLst/>
            <a:ahLst/>
            <a:cxnLst/>
            <a:rect l="l" t="t" r="r" b="b"/>
            <a:pathLst>
              <a:path w="163195" h="307340">
                <a:moveTo>
                  <a:pt x="129247" y="0"/>
                </a:moveTo>
                <a:lnTo>
                  <a:pt x="30784" y="0"/>
                </a:lnTo>
                <a:lnTo>
                  <a:pt x="16844" y="3214"/>
                </a:lnTo>
                <a:lnTo>
                  <a:pt x="7277" y="12001"/>
                </a:lnTo>
                <a:lnTo>
                  <a:pt x="1766" y="25074"/>
                </a:lnTo>
                <a:lnTo>
                  <a:pt x="0" y="41147"/>
                </a:lnTo>
                <a:lnTo>
                  <a:pt x="0" y="88010"/>
                </a:lnTo>
                <a:lnTo>
                  <a:pt x="2043" y="99976"/>
                </a:lnTo>
                <a:lnTo>
                  <a:pt x="7200" y="107727"/>
                </a:lnTo>
                <a:lnTo>
                  <a:pt x="14016" y="111906"/>
                </a:lnTo>
                <a:lnTo>
                  <a:pt x="21031" y="113156"/>
                </a:lnTo>
                <a:lnTo>
                  <a:pt x="27246" y="112258"/>
                </a:lnTo>
                <a:lnTo>
                  <a:pt x="33489" y="108537"/>
                </a:lnTo>
                <a:lnTo>
                  <a:pt x="38304" y="100458"/>
                </a:lnTo>
                <a:lnTo>
                  <a:pt x="40233" y="86486"/>
                </a:lnTo>
                <a:lnTo>
                  <a:pt x="40233" y="54482"/>
                </a:lnTo>
                <a:lnTo>
                  <a:pt x="42062" y="48005"/>
                </a:lnTo>
                <a:lnTo>
                  <a:pt x="49682" y="48005"/>
                </a:lnTo>
                <a:lnTo>
                  <a:pt x="119481" y="48005"/>
                </a:lnTo>
                <a:lnTo>
                  <a:pt x="121323" y="50291"/>
                </a:lnTo>
                <a:lnTo>
                  <a:pt x="121323" y="59435"/>
                </a:lnTo>
                <a:lnTo>
                  <a:pt x="120699" y="68895"/>
                </a:lnTo>
                <a:lnTo>
                  <a:pt x="118387" y="78533"/>
                </a:lnTo>
                <a:lnTo>
                  <a:pt x="113731" y="90243"/>
                </a:lnTo>
                <a:lnTo>
                  <a:pt x="87763" y="143482"/>
                </a:lnTo>
                <a:lnTo>
                  <a:pt x="69765" y="187259"/>
                </a:lnTo>
                <a:lnTo>
                  <a:pt x="56051" y="234178"/>
                </a:lnTo>
                <a:lnTo>
                  <a:pt x="50596" y="281165"/>
                </a:lnTo>
                <a:lnTo>
                  <a:pt x="53949" y="296143"/>
                </a:lnTo>
                <a:lnTo>
                  <a:pt x="61418" y="303834"/>
                </a:lnTo>
                <a:lnTo>
                  <a:pt x="69118" y="306668"/>
                </a:lnTo>
                <a:lnTo>
                  <a:pt x="73164" y="307073"/>
                </a:lnTo>
                <a:lnTo>
                  <a:pt x="83244" y="304084"/>
                </a:lnTo>
                <a:lnTo>
                  <a:pt x="89157" y="296881"/>
                </a:lnTo>
                <a:lnTo>
                  <a:pt x="92102" y="288106"/>
                </a:lnTo>
                <a:lnTo>
                  <a:pt x="98637" y="240674"/>
                </a:lnTo>
                <a:lnTo>
                  <a:pt x="105505" y="210305"/>
                </a:lnTo>
                <a:lnTo>
                  <a:pt x="117916" y="177651"/>
                </a:lnTo>
                <a:lnTo>
                  <a:pt x="139903" y="131063"/>
                </a:lnTo>
                <a:lnTo>
                  <a:pt x="150038" y="108989"/>
                </a:lnTo>
                <a:lnTo>
                  <a:pt x="157167" y="88487"/>
                </a:lnTo>
                <a:lnTo>
                  <a:pt x="161379" y="66984"/>
                </a:lnTo>
                <a:lnTo>
                  <a:pt x="162763" y="41909"/>
                </a:lnTo>
                <a:lnTo>
                  <a:pt x="162198" y="29092"/>
                </a:lnTo>
                <a:lnTo>
                  <a:pt x="158464" y="15382"/>
                </a:lnTo>
                <a:lnTo>
                  <a:pt x="148500" y="4458"/>
                </a:lnTo>
                <a:lnTo>
                  <a:pt x="129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7" name="bg object 347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7905843" y="453148"/>
            <a:ext cx="580605" cy="359130"/>
          </a:xfrm>
          <a:prstGeom prst="rect">
            <a:avLst/>
          </a:prstGeom>
        </p:spPr>
      </p:pic>
      <p:sp>
        <p:nvSpPr>
          <p:cNvPr id="348" name="bg object 348"/>
          <p:cNvSpPr/>
          <p:nvPr/>
        </p:nvSpPr>
        <p:spPr>
          <a:xfrm>
            <a:off x="11097663" y="455678"/>
            <a:ext cx="276860" cy="354965"/>
          </a:xfrm>
          <a:custGeom>
            <a:avLst/>
            <a:gdLst/>
            <a:ahLst/>
            <a:cxnLst/>
            <a:rect l="l" t="t" r="r" b="b"/>
            <a:pathLst>
              <a:path w="276859" h="354965">
                <a:moveTo>
                  <a:pt x="155155" y="270497"/>
                </a:moveTo>
                <a:lnTo>
                  <a:pt x="120713" y="270497"/>
                </a:lnTo>
                <a:lnTo>
                  <a:pt x="120793" y="327760"/>
                </a:lnTo>
                <a:lnTo>
                  <a:pt x="138696" y="354698"/>
                </a:lnTo>
                <a:lnTo>
                  <a:pt x="148212" y="352132"/>
                </a:lnTo>
                <a:lnTo>
                  <a:pt x="155155" y="270497"/>
                </a:lnTo>
                <a:close/>
              </a:path>
              <a:path w="276859" h="354965">
                <a:moveTo>
                  <a:pt x="155155" y="259067"/>
                </a:moveTo>
                <a:lnTo>
                  <a:pt x="83527" y="259067"/>
                </a:lnTo>
                <a:lnTo>
                  <a:pt x="77312" y="265734"/>
                </a:lnTo>
                <a:lnTo>
                  <a:pt x="64438" y="277502"/>
                </a:lnTo>
                <a:lnTo>
                  <a:pt x="46703" y="291483"/>
                </a:lnTo>
                <a:lnTo>
                  <a:pt x="25907" y="304787"/>
                </a:lnTo>
                <a:lnTo>
                  <a:pt x="15478" y="310704"/>
                </a:lnTo>
                <a:lnTo>
                  <a:pt x="8272" y="316122"/>
                </a:lnTo>
                <a:lnTo>
                  <a:pt x="4092" y="322253"/>
                </a:lnTo>
                <a:lnTo>
                  <a:pt x="2743" y="330314"/>
                </a:lnTo>
                <a:lnTo>
                  <a:pt x="3647" y="336696"/>
                </a:lnTo>
                <a:lnTo>
                  <a:pt x="3752" y="337440"/>
                </a:lnTo>
                <a:lnTo>
                  <a:pt x="6934" y="345316"/>
                </a:lnTo>
                <a:lnTo>
                  <a:pt x="12515" y="351691"/>
                </a:lnTo>
                <a:lnTo>
                  <a:pt x="20726" y="354317"/>
                </a:lnTo>
                <a:lnTo>
                  <a:pt x="26136" y="353799"/>
                </a:lnTo>
                <a:lnTo>
                  <a:pt x="73456" y="321170"/>
                </a:lnTo>
                <a:lnTo>
                  <a:pt x="106387" y="288487"/>
                </a:lnTo>
                <a:lnTo>
                  <a:pt x="120713" y="270497"/>
                </a:lnTo>
                <a:lnTo>
                  <a:pt x="155155" y="270497"/>
                </a:lnTo>
                <a:lnTo>
                  <a:pt x="155155" y="259067"/>
                </a:lnTo>
                <a:close/>
              </a:path>
              <a:path w="276859" h="354965">
                <a:moveTo>
                  <a:pt x="191134" y="294119"/>
                </a:moveTo>
                <a:lnTo>
                  <a:pt x="183495" y="296464"/>
                </a:lnTo>
                <a:lnTo>
                  <a:pt x="178290" y="302310"/>
                </a:lnTo>
                <a:lnTo>
                  <a:pt x="175316" y="309871"/>
                </a:lnTo>
                <a:lnTo>
                  <a:pt x="174370" y="317360"/>
                </a:lnTo>
                <a:lnTo>
                  <a:pt x="176471" y="327760"/>
                </a:lnTo>
                <a:lnTo>
                  <a:pt x="183172" y="335410"/>
                </a:lnTo>
                <a:lnTo>
                  <a:pt x="195073" y="340131"/>
                </a:lnTo>
                <a:lnTo>
                  <a:pt x="212775" y="341744"/>
                </a:lnTo>
                <a:lnTo>
                  <a:pt x="235064" y="339684"/>
                </a:lnTo>
                <a:lnTo>
                  <a:pt x="254380" y="329268"/>
                </a:lnTo>
                <a:lnTo>
                  <a:pt x="267982" y="304137"/>
                </a:lnTo>
                <a:lnTo>
                  <a:pt x="268589" y="298691"/>
                </a:lnTo>
                <a:lnTo>
                  <a:pt x="219176" y="298691"/>
                </a:lnTo>
                <a:lnTo>
                  <a:pt x="213335" y="297976"/>
                </a:lnTo>
                <a:lnTo>
                  <a:pt x="196968" y="294833"/>
                </a:lnTo>
                <a:lnTo>
                  <a:pt x="191134" y="294119"/>
                </a:lnTo>
                <a:close/>
              </a:path>
              <a:path w="276859" h="354965">
                <a:moveTo>
                  <a:pt x="237769" y="98678"/>
                </a:moveTo>
                <a:lnTo>
                  <a:pt x="33540" y="98678"/>
                </a:lnTo>
                <a:lnTo>
                  <a:pt x="23942" y="99012"/>
                </a:lnTo>
                <a:lnTo>
                  <a:pt x="16198" y="101345"/>
                </a:lnTo>
                <a:lnTo>
                  <a:pt x="11027" y="107680"/>
                </a:lnTo>
                <a:lnTo>
                  <a:pt x="9143" y="120014"/>
                </a:lnTo>
                <a:lnTo>
                  <a:pt x="11241" y="131468"/>
                </a:lnTo>
                <a:lnTo>
                  <a:pt x="16770" y="137350"/>
                </a:lnTo>
                <a:lnTo>
                  <a:pt x="24585" y="139517"/>
                </a:lnTo>
                <a:lnTo>
                  <a:pt x="33540" y="139826"/>
                </a:lnTo>
                <a:lnTo>
                  <a:pt x="228625" y="139826"/>
                </a:lnTo>
                <a:lnTo>
                  <a:pt x="228930" y="140207"/>
                </a:lnTo>
                <a:lnTo>
                  <a:pt x="228930" y="157733"/>
                </a:lnTo>
                <a:lnTo>
                  <a:pt x="32016" y="157733"/>
                </a:lnTo>
                <a:lnTo>
                  <a:pt x="25162" y="159406"/>
                </a:lnTo>
                <a:lnTo>
                  <a:pt x="19515" y="163972"/>
                </a:lnTo>
                <a:lnTo>
                  <a:pt x="15469" y="170753"/>
                </a:lnTo>
                <a:lnTo>
                  <a:pt x="13423" y="179069"/>
                </a:lnTo>
                <a:lnTo>
                  <a:pt x="8534" y="230123"/>
                </a:lnTo>
                <a:lnTo>
                  <a:pt x="8954" y="239146"/>
                </a:lnTo>
                <a:lnTo>
                  <a:pt x="12311" y="248596"/>
                </a:lnTo>
                <a:lnTo>
                  <a:pt x="19723" y="256045"/>
                </a:lnTo>
                <a:lnTo>
                  <a:pt x="32308" y="259067"/>
                </a:lnTo>
                <a:lnTo>
                  <a:pt x="233806" y="259067"/>
                </a:lnTo>
                <a:lnTo>
                  <a:pt x="236854" y="259448"/>
                </a:lnTo>
                <a:lnTo>
                  <a:pt x="226696" y="296875"/>
                </a:lnTo>
                <a:lnTo>
                  <a:pt x="219176" y="298691"/>
                </a:lnTo>
                <a:lnTo>
                  <a:pt x="268589" y="298691"/>
                </a:lnTo>
                <a:lnTo>
                  <a:pt x="272957" y="259448"/>
                </a:lnTo>
                <a:lnTo>
                  <a:pt x="273031" y="256045"/>
                </a:lnTo>
                <a:lnTo>
                  <a:pt x="272659" y="248596"/>
                </a:lnTo>
                <a:lnTo>
                  <a:pt x="272635" y="248120"/>
                </a:lnTo>
                <a:lnTo>
                  <a:pt x="269201" y="235453"/>
                </a:lnTo>
                <a:lnTo>
                  <a:pt x="259881" y="224502"/>
                </a:lnTo>
                <a:lnTo>
                  <a:pt x="241731" y="219836"/>
                </a:lnTo>
                <a:lnTo>
                  <a:pt x="45415" y="219836"/>
                </a:lnTo>
                <a:lnTo>
                  <a:pt x="46024" y="214109"/>
                </a:lnTo>
                <a:lnTo>
                  <a:pt x="46939" y="203453"/>
                </a:lnTo>
                <a:lnTo>
                  <a:pt x="47256" y="198488"/>
                </a:lnTo>
                <a:lnTo>
                  <a:pt x="240817" y="198488"/>
                </a:lnTo>
                <a:lnTo>
                  <a:pt x="250737" y="196317"/>
                </a:lnTo>
                <a:lnTo>
                  <a:pt x="258000" y="190255"/>
                </a:lnTo>
                <a:lnTo>
                  <a:pt x="262462" y="180978"/>
                </a:lnTo>
                <a:lnTo>
                  <a:pt x="263982" y="169163"/>
                </a:lnTo>
                <a:lnTo>
                  <a:pt x="263982" y="129539"/>
                </a:lnTo>
                <a:lnTo>
                  <a:pt x="262072" y="116520"/>
                </a:lnTo>
                <a:lnTo>
                  <a:pt x="256705" y="106822"/>
                </a:lnTo>
                <a:lnTo>
                  <a:pt x="248423" y="100768"/>
                </a:lnTo>
                <a:lnTo>
                  <a:pt x="237769" y="98678"/>
                </a:lnTo>
                <a:close/>
              </a:path>
              <a:path w="276859" h="354965">
                <a:moveTo>
                  <a:pt x="155155" y="198488"/>
                </a:moveTo>
                <a:lnTo>
                  <a:pt x="120713" y="198488"/>
                </a:lnTo>
                <a:lnTo>
                  <a:pt x="120713" y="219836"/>
                </a:lnTo>
                <a:lnTo>
                  <a:pt x="155155" y="219836"/>
                </a:lnTo>
                <a:lnTo>
                  <a:pt x="155155" y="198488"/>
                </a:lnTo>
                <a:close/>
              </a:path>
              <a:path w="276859" h="354965">
                <a:moveTo>
                  <a:pt x="155155" y="139826"/>
                </a:moveTo>
                <a:lnTo>
                  <a:pt x="120713" y="139826"/>
                </a:lnTo>
                <a:lnTo>
                  <a:pt x="120713" y="157733"/>
                </a:lnTo>
                <a:lnTo>
                  <a:pt x="155155" y="157733"/>
                </a:lnTo>
                <a:lnTo>
                  <a:pt x="155155" y="139826"/>
                </a:lnTo>
                <a:close/>
              </a:path>
              <a:path w="276859" h="354965">
                <a:moveTo>
                  <a:pt x="92671" y="69722"/>
                </a:moveTo>
                <a:lnTo>
                  <a:pt x="51523" y="69722"/>
                </a:lnTo>
                <a:lnTo>
                  <a:pt x="55705" y="76819"/>
                </a:lnTo>
                <a:lnTo>
                  <a:pt x="59601" y="83915"/>
                </a:lnTo>
                <a:lnTo>
                  <a:pt x="63268" y="91154"/>
                </a:lnTo>
                <a:lnTo>
                  <a:pt x="66763" y="98678"/>
                </a:lnTo>
                <a:lnTo>
                  <a:pt x="102120" y="98678"/>
                </a:lnTo>
                <a:lnTo>
                  <a:pt x="102730" y="97154"/>
                </a:lnTo>
                <a:lnTo>
                  <a:pt x="103035" y="95249"/>
                </a:lnTo>
                <a:lnTo>
                  <a:pt x="103035" y="92963"/>
                </a:lnTo>
                <a:lnTo>
                  <a:pt x="102888" y="91154"/>
                </a:lnTo>
                <a:lnTo>
                  <a:pt x="102849" y="90677"/>
                </a:lnTo>
                <a:lnTo>
                  <a:pt x="102744" y="89386"/>
                </a:lnTo>
                <a:lnTo>
                  <a:pt x="101479" y="85724"/>
                </a:lnTo>
                <a:lnTo>
                  <a:pt x="101396" y="85486"/>
                </a:lnTo>
                <a:lnTo>
                  <a:pt x="98277" y="79515"/>
                </a:lnTo>
                <a:lnTo>
                  <a:pt x="92671" y="69722"/>
                </a:lnTo>
                <a:close/>
              </a:path>
              <a:path w="276859" h="354965">
                <a:moveTo>
                  <a:pt x="224358" y="69722"/>
                </a:moveTo>
                <a:lnTo>
                  <a:pt x="182905" y="69722"/>
                </a:lnTo>
                <a:lnTo>
                  <a:pt x="189101" y="80837"/>
                </a:lnTo>
                <a:lnTo>
                  <a:pt x="193382" y="88915"/>
                </a:lnTo>
                <a:lnTo>
                  <a:pt x="196373" y="94928"/>
                </a:lnTo>
                <a:lnTo>
                  <a:pt x="198145" y="98678"/>
                </a:lnTo>
                <a:lnTo>
                  <a:pt x="230758" y="98678"/>
                </a:lnTo>
                <a:lnTo>
                  <a:pt x="231673" y="97154"/>
                </a:lnTo>
                <a:lnTo>
                  <a:pt x="232892" y="95249"/>
                </a:lnTo>
                <a:lnTo>
                  <a:pt x="232768" y="85486"/>
                </a:lnTo>
                <a:lnTo>
                  <a:pt x="227710" y="75818"/>
                </a:lnTo>
                <a:lnTo>
                  <a:pt x="224358" y="69722"/>
                </a:lnTo>
                <a:close/>
              </a:path>
              <a:path w="276859" h="354965">
                <a:moveTo>
                  <a:pt x="50304" y="0"/>
                </a:moveTo>
                <a:lnTo>
                  <a:pt x="43599" y="0"/>
                </a:lnTo>
                <a:lnTo>
                  <a:pt x="39623" y="6095"/>
                </a:lnTo>
                <a:lnTo>
                  <a:pt x="25199" y="30313"/>
                </a:lnTo>
                <a:lnTo>
                  <a:pt x="17646" y="42767"/>
                </a:lnTo>
                <a:lnTo>
                  <a:pt x="13236" y="49649"/>
                </a:lnTo>
                <a:lnTo>
                  <a:pt x="10058" y="54101"/>
                </a:lnTo>
                <a:lnTo>
                  <a:pt x="0" y="66674"/>
                </a:lnTo>
                <a:lnTo>
                  <a:pt x="0" y="74675"/>
                </a:lnTo>
                <a:lnTo>
                  <a:pt x="18300" y="96392"/>
                </a:lnTo>
                <a:lnTo>
                  <a:pt x="23623" y="95083"/>
                </a:lnTo>
                <a:lnTo>
                  <a:pt x="45732" y="69722"/>
                </a:lnTo>
                <a:lnTo>
                  <a:pt x="131381" y="69722"/>
                </a:lnTo>
                <a:lnTo>
                  <a:pt x="135343" y="66674"/>
                </a:lnTo>
                <a:lnTo>
                  <a:pt x="270329" y="66674"/>
                </a:lnTo>
                <a:lnTo>
                  <a:pt x="275074" y="60078"/>
                </a:lnTo>
                <a:lnTo>
                  <a:pt x="275699" y="55244"/>
                </a:lnTo>
                <a:lnTo>
                  <a:pt x="141135" y="55244"/>
                </a:lnTo>
                <a:lnTo>
                  <a:pt x="141015" y="42767"/>
                </a:lnTo>
                <a:lnTo>
                  <a:pt x="140983" y="39385"/>
                </a:lnTo>
                <a:lnTo>
                  <a:pt x="135996" y="31241"/>
                </a:lnTo>
                <a:lnTo>
                  <a:pt x="127635" y="28241"/>
                </a:lnTo>
                <a:lnTo>
                  <a:pt x="117360" y="27812"/>
                </a:lnTo>
                <a:lnTo>
                  <a:pt x="68287" y="27812"/>
                </a:lnTo>
                <a:lnTo>
                  <a:pt x="69189" y="25907"/>
                </a:lnTo>
                <a:lnTo>
                  <a:pt x="69507" y="24002"/>
                </a:lnTo>
                <a:lnTo>
                  <a:pt x="69507" y="21335"/>
                </a:lnTo>
                <a:lnTo>
                  <a:pt x="67123" y="11810"/>
                </a:lnTo>
                <a:lnTo>
                  <a:pt x="67063" y="11572"/>
                </a:lnTo>
                <a:lnTo>
                  <a:pt x="61391" y="4952"/>
                </a:lnTo>
                <a:lnTo>
                  <a:pt x="54976" y="1190"/>
                </a:lnTo>
                <a:lnTo>
                  <a:pt x="50304" y="0"/>
                </a:lnTo>
                <a:close/>
              </a:path>
              <a:path w="276859" h="354965">
                <a:moveTo>
                  <a:pt x="270329" y="66674"/>
                </a:moveTo>
                <a:lnTo>
                  <a:pt x="135343" y="66674"/>
                </a:lnTo>
                <a:lnTo>
                  <a:pt x="134124" y="68960"/>
                </a:lnTo>
                <a:lnTo>
                  <a:pt x="133210" y="70484"/>
                </a:lnTo>
                <a:lnTo>
                  <a:pt x="151498" y="96392"/>
                </a:lnTo>
                <a:lnTo>
                  <a:pt x="157027" y="95249"/>
                </a:lnTo>
                <a:lnTo>
                  <a:pt x="174980" y="69722"/>
                </a:lnTo>
                <a:lnTo>
                  <a:pt x="252399" y="69722"/>
                </a:lnTo>
                <a:lnTo>
                  <a:pt x="262510" y="69365"/>
                </a:lnTo>
                <a:lnTo>
                  <a:pt x="270192" y="66865"/>
                </a:lnTo>
                <a:lnTo>
                  <a:pt x="270329" y="66674"/>
                </a:lnTo>
                <a:close/>
              </a:path>
              <a:path w="276859" h="354965">
                <a:moveTo>
                  <a:pt x="174980" y="1523"/>
                </a:moveTo>
                <a:lnTo>
                  <a:pt x="171627" y="1523"/>
                </a:lnTo>
                <a:lnTo>
                  <a:pt x="166128" y="3428"/>
                </a:lnTo>
                <a:lnTo>
                  <a:pt x="162291" y="11572"/>
                </a:lnTo>
                <a:lnTo>
                  <a:pt x="157854" y="21335"/>
                </a:lnTo>
                <a:lnTo>
                  <a:pt x="153023" y="31670"/>
                </a:lnTo>
                <a:lnTo>
                  <a:pt x="147592" y="42767"/>
                </a:lnTo>
                <a:lnTo>
                  <a:pt x="141135" y="55244"/>
                </a:lnTo>
                <a:lnTo>
                  <a:pt x="275699" y="55244"/>
                </a:lnTo>
                <a:lnTo>
                  <a:pt x="252399" y="26288"/>
                </a:lnTo>
                <a:lnTo>
                  <a:pt x="193878" y="26288"/>
                </a:lnTo>
                <a:lnTo>
                  <a:pt x="192639" y="14222"/>
                </a:lnTo>
                <a:lnTo>
                  <a:pt x="186715" y="6619"/>
                </a:lnTo>
                <a:lnTo>
                  <a:pt x="179647" y="2661"/>
                </a:lnTo>
                <a:lnTo>
                  <a:pt x="174980" y="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11757262" y="470916"/>
            <a:ext cx="259715" cy="328930"/>
          </a:xfrm>
          <a:custGeom>
            <a:avLst/>
            <a:gdLst/>
            <a:ahLst/>
            <a:cxnLst/>
            <a:rect l="l" t="t" r="r" b="b"/>
            <a:pathLst>
              <a:path w="259715" h="328930">
                <a:moveTo>
                  <a:pt x="227711" y="0"/>
                </a:moveTo>
                <a:lnTo>
                  <a:pt x="31991" y="0"/>
                </a:lnTo>
                <a:lnTo>
                  <a:pt x="18505" y="3137"/>
                </a:lnTo>
                <a:lnTo>
                  <a:pt x="8451" y="11382"/>
                </a:lnTo>
                <a:lnTo>
                  <a:pt x="2169" y="22985"/>
                </a:lnTo>
                <a:lnTo>
                  <a:pt x="0" y="36195"/>
                </a:lnTo>
                <a:lnTo>
                  <a:pt x="0" y="292595"/>
                </a:lnTo>
                <a:lnTo>
                  <a:pt x="2169" y="305966"/>
                </a:lnTo>
                <a:lnTo>
                  <a:pt x="8451" y="317550"/>
                </a:lnTo>
                <a:lnTo>
                  <a:pt x="18505" y="325706"/>
                </a:lnTo>
                <a:lnTo>
                  <a:pt x="31991" y="328790"/>
                </a:lnTo>
                <a:lnTo>
                  <a:pt x="227711" y="328790"/>
                </a:lnTo>
                <a:lnTo>
                  <a:pt x="241196" y="325706"/>
                </a:lnTo>
                <a:lnTo>
                  <a:pt x="251250" y="317550"/>
                </a:lnTo>
                <a:lnTo>
                  <a:pt x="257532" y="305966"/>
                </a:lnTo>
                <a:lnTo>
                  <a:pt x="259702" y="292595"/>
                </a:lnTo>
                <a:lnTo>
                  <a:pt x="259702" y="286499"/>
                </a:lnTo>
                <a:lnTo>
                  <a:pt x="35052" y="286499"/>
                </a:lnTo>
                <a:lnTo>
                  <a:pt x="35052" y="42672"/>
                </a:lnTo>
                <a:lnTo>
                  <a:pt x="259702" y="42672"/>
                </a:lnTo>
                <a:lnTo>
                  <a:pt x="259702" y="36195"/>
                </a:lnTo>
                <a:lnTo>
                  <a:pt x="257532" y="22985"/>
                </a:lnTo>
                <a:lnTo>
                  <a:pt x="251250" y="11382"/>
                </a:lnTo>
                <a:lnTo>
                  <a:pt x="241196" y="3137"/>
                </a:lnTo>
                <a:lnTo>
                  <a:pt x="227711" y="0"/>
                </a:lnTo>
                <a:close/>
              </a:path>
              <a:path w="259715" h="328930">
                <a:moveTo>
                  <a:pt x="259702" y="42672"/>
                </a:moveTo>
                <a:lnTo>
                  <a:pt x="224955" y="42672"/>
                </a:lnTo>
                <a:lnTo>
                  <a:pt x="224955" y="286499"/>
                </a:lnTo>
                <a:lnTo>
                  <a:pt x="259702" y="286499"/>
                </a:lnTo>
                <a:lnTo>
                  <a:pt x="259702" y="42672"/>
                </a:lnTo>
                <a:close/>
              </a:path>
              <a:path w="259715" h="328930">
                <a:moveTo>
                  <a:pt x="177101" y="76200"/>
                </a:moveTo>
                <a:lnTo>
                  <a:pt x="82905" y="76200"/>
                </a:lnTo>
                <a:lnTo>
                  <a:pt x="74133" y="77491"/>
                </a:lnTo>
                <a:lnTo>
                  <a:pt x="65532" y="82534"/>
                </a:lnTo>
                <a:lnTo>
                  <a:pt x="58988" y="93077"/>
                </a:lnTo>
                <a:lnTo>
                  <a:pt x="56388" y="110871"/>
                </a:lnTo>
                <a:lnTo>
                  <a:pt x="56388" y="211836"/>
                </a:lnTo>
                <a:lnTo>
                  <a:pt x="56802" y="219825"/>
                </a:lnTo>
                <a:lnTo>
                  <a:pt x="59702" y="231457"/>
                </a:lnTo>
                <a:lnTo>
                  <a:pt x="67575" y="241946"/>
                </a:lnTo>
                <a:lnTo>
                  <a:pt x="82905" y="246507"/>
                </a:lnTo>
                <a:lnTo>
                  <a:pt x="177101" y="246507"/>
                </a:lnTo>
                <a:lnTo>
                  <a:pt x="185821" y="245215"/>
                </a:lnTo>
                <a:lnTo>
                  <a:pt x="194317" y="240172"/>
                </a:lnTo>
                <a:lnTo>
                  <a:pt x="200759" y="229629"/>
                </a:lnTo>
                <a:lnTo>
                  <a:pt x="203314" y="211836"/>
                </a:lnTo>
                <a:lnTo>
                  <a:pt x="203314" y="205359"/>
                </a:lnTo>
                <a:lnTo>
                  <a:pt x="90830" y="205359"/>
                </a:lnTo>
                <a:lnTo>
                  <a:pt x="90830" y="118110"/>
                </a:lnTo>
                <a:lnTo>
                  <a:pt x="203314" y="118110"/>
                </a:lnTo>
                <a:lnTo>
                  <a:pt x="203314" y="110871"/>
                </a:lnTo>
                <a:lnTo>
                  <a:pt x="202904" y="102881"/>
                </a:lnTo>
                <a:lnTo>
                  <a:pt x="200037" y="91249"/>
                </a:lnTo>
                <a:lnTo>
                  <a:pt x="192255" y="80760"/>
                </a:lnTo>
                <a:lnTo>
                  <a:pt x="177101" y="76200"/>
                </a:lnTo>
                <a:close/>
              </a:path>
              <a:path w="259715" h="328930">
                <a:moveTo>
                  <a:pt x="203314" y="118110"/>
                </a:moveTo>
                <a:lnTo>
                  <a:pt x="169786" y="118110"/>
                </a:lnTo>
                <a:lnTo>
                  <a:pt x="169786" y="205359"/>
                </a:lnTo>
                <a:lnTo>
                  <a:pt x="203314" y="205359"/>
                </a:lnTo>
                <a:lnTo>
                  <a:pt x="203314" y="118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0" name="bg object 350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8862304" y="450470"/>
            <a:ext cx="2001607" cy="364862"/>
          </a:xfrm>
          <a:prstGeom prst="rect">
            <a:avLst/>
          </a:prstGeom>
        </p:spPr>
      </p:pic>
      <p:sp>
        <p:nvSpPr>
          <p:cNvPr id="351" name="bg object 351"/>
          <p:cNvSpPr/>
          <p:nvPr/>
        </p:nvSpPr>
        <p:spPr>
          <a:xfrm>
            <a:off x="8593473" y="474472"/>
            <a:ext cx="163195" cy="307340"/>
          </a:xfrm>
          <a:custGeom>
            <a:avLst/>
            <a:gdLst/>
            <a:ahLst/>
            <a:cxnLst/>
            <a:rect l="l" t="t" r="r" b="b"/>
            <a:pathLst>
              <a:path w="163195" h="307340">
                <a:moveTo>
                  <a:pt x="129247" y="0"/>
                </a:moveTo>
                <a:lnTo>
                  <a:pt x="30784" y="0"/>
                </a:lnTo>
                <a:lnTo>
                  <a:pt x="16844" y="3214"/>
                </a:lnTo>
                <a:lnTo>
                  <a:pt x="7277" y="12001"/>
                </a:lnTo>
                <a:lnTo>
                  <a:pt x="1766" y="25074"/>
                </a:lnTo>
                <a:lnTo>
                  <a:pt x="0" y="41147"/>
                </a:lnTo>
                <a:lnTo>
                  <a:pt x="0" y="88010"/>
                </a:lnTo>
                <a:lnTo>
                  <a:pt x="2043" y="99976"/>
                </a:lnTo>
                <a:lnTo>
                  <a:pt x="7200" y="107727"/>
                </a:lnTo>
                <a:lnTo>
                  <a:pt x="14016" y="111906"/>
                </a:lnTo>
                <a:lnTo>
                  <a:pt x="21031" y="113156"/>
                </a:lnTo>
                <a:lnTo>
                  <a:pt x="27246" y="112258"/>
                </a:lnTo>
                <a:lnTo>
                  <a:pt x="33489" y="108537"/>
                </a:lnTo>
                <a:lnTo>
                  <a:pt x="38304" y="100458"/>
                </a:lnTo>
                <a:lnTo>
                  <a:pt x="40233" y="86486"/>
                </a:lnTo>
                <a:lnTo>
                  <a:pt x="40233" y="54482"/>
                </a:lnTo>
                <a:lnTo>
                  <a:pt x="42062" y="48005"/>
                </a:lnTo>
                <a:lnTo>
                  <a:pt x="49682" y="48005"/>
                </a:lnTo>
                <a:lnTo>
                  <a:pt x="119481" y="48005"/>
                </a:lnTo>
                <a:lnTo>
                  <a:pt x="121323" y="50291"/>
                </a:lnTo>
                <a:lnTo>
                  <a:pt x="121323" y="59435"/>
                </a:lnTo>
                <a:lnTo>
                  <a:pt x="120699" y="68895"/>
                </a:lnTo>
                <a:lnTo>
                  <a:pt x="118387" y="78533"/>
                </a:lnTo>
                <a:lnTo>
                  <a:pt x="113731" y="90243"/>
                </a:lnTo>
                <a:lnTo>
                  <a:pt x="87763" y="143482"/>
                </a:lnTo>
                <a:lnTo>
                  <a:pt x="69765" y="187259"/>
                </a:lnTo>
                <a:lnTo>
                  <a:pt x="56051" y="234178"/>
                </a:lnTo>
                <a:lnTo>
                  <a:pt x="50596" y="281165"/>
                </a:lnTo>
                <a:lnTo>
                  <a:pt x="53949" y="296143"/>
                </a:lnTo>
                <a:lnTo>
                  <a:pt x="61418" y="303834"/>
                </a:lnTo>
                <a:lnTo>
                  <a:pt x="69118" y="306668"/>
                </a:lnTo>
                <a:lnTo>
                  <a:pt x="73164" y="307073"/>
                </a:lnTo>
                <a:lnTo>
                  <a:pt x="83244" y="304084"/>
                </a:lnTo>
                <a:lnTo>
                  <a:pt x="89157" y="296881"/>
                </a:lnTo>
                <a:lnTo>
                  <a:pt x="92102" y="288106"/>
                </a:lnTo>
                <a:lnTo>
                  <a:pt x="98637" y="240674"/>
                </a:lnTo>
                <a:lnTo>
                  <a:pt x="105505" y="210305"/>
                </a:lnTo>
                <a:lnTo>
                  <a:pt x="117916" y="177651"/>
                </a:lnTo>
                <a:lnTo>
                  <a:pt x="139903" y="131063"/>
                </a:lnTo>
                <a:lnTo>
                  <a:pt x="150038" y="108989"/>
                </a:lnTo>
                <a:lnTo>
                  <a:pt x="157167" y="88487"/>
                </a:lnTo>
                <a:lnTo>
                  <a:pt x="161379" y="66984"/>
                </a:lnTo>
                <a:lnTo>
                  <a:pt x="162763" y="41909"/>
                </a:lnTo>
                <a:lnTo>
                  <a:pt x="162198" y="29092"/>
                </a:lnTo>
                <a:lnTo>
                  <a:pt x="158464" y="15382"/>
                </a:lnTo>
                <a:lnTo>
                  <a:pt x="148500" y="4458"/>
                </a:lnTo>
                <a:lnTo>
                  <a:pt x="129247" y="0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11465877" y="455855"/>
            <a:ext cx="198755" cy="337820"/>
          </a:xfrm>
          <a:custGeom>
            <a:avLst/>
            <a:gdLst/>
            <a:ahLst/>
            <a:cxnLst/>
            <a:rect l="l" t="t" r="r" b="b"/>
            <a:pathLst>
              <a:path w="198754" h="337820">
                <a:moveTo>
                  <a:pt x="100596" y="0"/>
                </a:moveTo>
                <a:lnTo>
                  <a:pt x="51910" y="10523"/>
                </a:lnTo>
                <a:lnTo>
                  <a:pt x="21126" y="35466"/>
                </a:lnTo>
                <a:lnTo>
                  <a:pt x="5020" y="64888"/>
                </a:lnTo>
                <a:lnTo>
                  <a:pt x="368" y="88849"/>
                </a:lnTo>
                <a:lnTo>
                  <a:pt x="2911" y="101697"/>
                </a:lnTo>
                <a:lnTo>
                  <a:pt x="9467" y="111166"/>
                </a:lnTo>
                <a:lnTo>
                  <a:pt x="18424" y="117020"/>
                </a:lnTo>
                <a:lnTo>
                  <a:pt x="28168" y="119024"/>
                </a:lnTo>
                <a:lnTo>
                  <a:pt x="38784" y="116640"/>
                </a:lnTo>
                <a:lnTo>
                  <a:pt x="45592" y="110642"/>
                </a:lnTo>
                <a:lnTo>
                  <a:pt x="49724" y="102758"/>
                </a:lnTo>
                <a:lnTo>
                  <a:pt x="52311" y="94716"/>
                </a:lnTo>
                <a:lnTo>
                  <a:pt x="56086" y="84335"/>
                </a:lnTo>
                <a:lnTo>
                  <a:pt x="64147" y="71712"/>
                </a:lnTo>
                <a:lnTo>
                  <a:pt x="79000" y="61053"/>
                </a:lnTo>
                <a:lnTo>
                  <a:pt x="103149" y="56565"/>
                </a:lnTo>
                <a:lnTo>
                  <a:pt x="122456" y="60123"/>
                </a:lnTo>
                <a:lnTo>
                  <a:pt x="136032" y="69302"/>
                </a:lnTo>
                <a:lnTo>
                  <a:pt x="144050" y="81860"/>
                </a:lnTo>
                <a:lnTo>
                  <a:pt x="146684" y="95554"/>
                </a:lnTo>
                <a:lnTo>
                  <a:pt x="143197" y="113220"/>
                </a:lnTo>
                <a:lnTo>
                  <a:pt x="131959" y="129392"/>
                </a:lnTo>
                <a:lnTo>
                  <a:pt x="111805" y="147295"/>
                </a:lnTo>
                <a:lnTo>
                  <a:pt x="81572" y="170154"/>
                </a:lnTo>
                <a:lnTo>
                  <a:pt x="58180" y="189302"/>
                </a:lnTo>
                <a:lnTo>
                  <a:pt x="31322" y="218035"/>
                </a:lnTo>
                <a:lnTo>
                  <a:pt x="9196" y="255724"/>
                </a:lnTo>
                <a:lnTo>
                  <a:pt x="0" y="301739"/>
                </a:lnTo>
                <a:lnTo>
                  <a:pt x="2984" y="319217"/>
                </a:lnTo>
                <a:lnTo>
                  <a:pt x="10702" y="330290"/>
                </a:lnTo>
                <a:lnTo>
                  <a:pt x="21302" y="336098"/>
                </a:lnTo>
                <a:lnTo>
                  <a:pt x="32931" y="337781"/>
                </a:lnTo>
                <a:lnTo>
                  <a:pt x="171564" y="337781"/>
                </a:lnTo>
                <a:lnTo>
                  <a:pt x="186133" y="334645"/>
                </a:lnTo>
                <a:lnTo>
                  <a:pt x="194287" y="327147"/>
                </a:lnTo>
                <a:lnTo>
                  <a:pt x="197846" y="318156"/>
                </a:lnTo>
                <a:lnTo>
                  <a:pt x="198627" y="310540"/>
                </a:lnTo>
                <a:lnTo>
                  <a:pt x="195017" y="295767"/>
                </a:lnTo>
                <a:lnTo>
                  <a:pt x="186743" y="288182"/>
                </a:lnTo>
                <a:lnTo>
                  <a:pt x="177646" y="285387"/>
                </a:lnTo>
                <a:lnTo>
                  <a:pt x="171564" y="284987"/>
                </a:lnTo>
                <a:lnTo>
                  <a:pt x="58534" y="284987"/>
                </a:lnTo>
                <a:lnTo>
                  <a:pt x="56692" y="284568"/>
                </a:lnTo>
                <a:lnTo>
                  <a:pt x="56692" y="282892"/>
                </a:lnTo>
                <a:lnTo>
                  <a:pt x="57317" y="278800"/>
                </a:lnTo>
                <a:lnTo>
                  <a:pt x="79382" y="239825"/>
                </a:lnTo>
                <a:lnTo>
                  <a:pt x="119252" y="208711"/>
                </a:lnTo>
                <a:lnTo>
                  <a:pt x="155359" y="180918"/>
                </a:lnTo>
                <a:lnTo>
                  <a:pt x="179878" y="154852"/>
                </a:lnTo>
                <a:lnTo>
                  <a:pt x="193835" y="126903"/>
                </a:lnTo>
                <a:lnTo>
                  <a:pt x="198259" y="93459"/>
                </a:lnTo>
                <a:lnTo>
                  <a:pt x="190818" y="54279"/>
                </a:lnTo>
                <a:lnTo>
                  <a:pt x="170278" y="24884"/>
                </a:lnTo>
                <a:lnTo>
                  <a:pt x="139313" y="6410"/>
                </a:lnTo>
                <a:lnTo>
                  <a:pt x="100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11465877" y="447390"/>
            <a:ext cx="198755" cy="337820"/>
          </a:xfrm>
          <a:custGeom>
            <a:avLst/>
            <a:gdLst/>
            <a:ahLst/>
            <a:cxnLst/>
            <a:rect l="l" t="t" r="r" b="b"/>
            <a:pathLst>
              <a:path w="198754" h="337820">
                <a:moveTo>
                  <a:pt x="100596" y="0"/>
                </a:moveTo>
                <a:lnTo>
                  <a:pt x="51910" y="10523"/>
                </a:lnTo>
                <a:lnTo>
                  <a:pt x="21126" y="35466"/>
                </a:lnTo>
                <a:lnTo>
                  <a:pt x="5020" y="64888"/>
                </a:lnTo>
                <a:lnTo>
                  <a:pt x="368" y="88849"/>
                </a:lnTo>
                <a:lnTo>
                  <a:pt x="2911" y="101697"/>
                </a:lnTo>
                <a:lnTo>
                  <a:pt x="9467" y="111166"/>
                </a:lnTo>
                <a:lnTo>
                  <a:pt x="18424" y="117020"/>
                </a:lnTo>
                <a:lnTo>
                  <a:pt x="28168" y="119024"/>
                </a:lnTo>
                <a:lnTo>
                  <a:pt x="38784" y="116640"/>
                </a:lnTo>
                <a:lnTo>
                  <a:pt x="45592" y="110642"/>
                </a:lnTo>
                <a:lnTo>
                  <a:pt x="49724" y="102758"/>
                </a:lnTo>
                <a:lnTo>
                  <a:pt x="52311" y="94716"/>
                </a:lnTo>
                <a:lnTo>
                  <a:pt x="56086" y="84335"/>
                </a:lnTo>
                <a:lnTo>
                  <a:pt x="64147" y="71712"/>
                </a:lnTo>
                <a:lnTo>
                  <a:pt x="79000" y="61053"/>
                </a:lnTo>
                <a:lnTo>
                  <a:pt x="103149" y="56565"/>
                </a:lnTo>
                <a:lnTo>
                  <a:pt x="122456" y="60123"/>
                </a:lnTo>
                <a:lnTo>
                  <a:pt x="136032" y="69302"/>
                </a:lnTo>
                <a:lnTo>
                  <a:pt x="144050" y="81860"/>
                </a:lnTo>
                <a:lnTo>
                  <a:pt x="146684" y="95554"/>
                </a:lnTo>
                <a:lnTo>
                  <a:pt x="143197" y="113220"/>
                </a:lnTo>
                <a:lnTo>
                  <a:pt x="131959" y="129392"/>
                </a:lnTo>
                <a:lnTo>
                  <a:pt x="111805" y="147295"/>
                </a:lnTo>
                <a:lnTo>
                  <a:pt x="81572" y="170154"/>
                </a:lnTo>
                <a:lnTo>
                  <a:pt x="58180" y="189302"/>
                </a:lnTo>
                <a:lnTo>
                  <a:pt x="31322" y="218035"/>
                </a:lnTo>
                <a:lnTo>
                  <a:pt x="9196" y="255724"/>
                </a:lnTo>
                <a:lnTo>
                  <a:pt x="0" y="301739"/>
                </a:lnTo>
                <a:lnTo>
                  <a:pt x="2984" y="319217"/>
                </a:lnTo>
                <a:lnTo>
                  <a:pt x="10702" y="330290"/>
                </a:lnTo>
                <a:lnTo>
                  <a:pt x="21302" y="336098"/>
                </a:lnTo>
                <a:lnTo>
                  <a:pt x="32931" y="337781"/>
                </a:lnTo>
                <a:lnTo>
                  <a:pt x="171564" y="337781"/>
                </a:lnTo>
                <a:lnTo>
                  <a:pt x="186133" y="334645"/>
                </a:lnTo>
                <a:lnTo>
                  <a:pt x="194287" y="327147"/>
                </a:lnTo>
                <a:lnTo>
                  <a:pt x="197846" y="318156"/>
                </a:lnTo>
                <a:lnTo>
                  <a:pt x="198627" y="310540"/>
                </a:lnTo>
                <a:lnTo>
                  <a:pt x="195017" y="295767"/>
                </a:lnTo>
                <a:lnTo>
                  <a:pt x="186743" y="288182"/>
                </a:lnTo>
                <a:lnTo>
                  <a:pt x="177646" y="285387"/>
                </a:lnTo>
                <a:lnTo>
                  <a:pt x="171564" y="284987"/>
                </a:lnTo>
                <a:lnTo>
                  <a:pt x="58534" y="284987"/>
                </a:lnTo>
                <a:lnTo>
                  <a:pt x="56692" y="284568"/>
                </a:lnTo>
                <a:lnTo>
                  <a:pt x="56692" y="282892"/>
                </a:lnTo>
                <a:lnTo>
                  <a:pt x="57317" y="278800"/>
                </a:lnTo>
                <a:lnTo>
                  <a:pt x="79382" y="239825"/>
                </a:lnTo>
                <a:lnTo>
                  <a:pt x="119252" y="208711"/>
                </a:lnTo>
                <a:lnTo>
                  <a:pt x="155359" y="180918"/>
                </a:lnTo>
                <a:lnTo>
                  <a:pt x="179878" y="154852"/>
                </a:lnTo>
                <a:lnTo>
                  <a:pt x="193835" y="126903"/>
                </a:lnTo>
                <a:lnTo>
                  <a:pt x="198259" y="93459"/>
                </a:lnTo>
                <a:lnTo>
                  <a:pt x="190818" y="54279"/>
                </a:lnTo>
                <a:lnTo>
                  <a:pt x="170278" y="24884"/>
                </a:lnTo>
                <a:lnTo>
                  <a:pt x="139313" y="6410"/>
                </a:lnTo>
                <a:lnTo>
                  <a:pt x="100596" y="0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11091313" y="449328"/>
            <a:ext cx="276860" cy="354965"/>
          </a:xfrm>
          <a:custGeom>
            <a:avLst/>
            <a:gdLst/>
            <a:ahLst/>
            <a:cxnLst/>
            <a:rect l="l" t="t" r="r" b="b"/>
            <a:pathLst>
              <a:path w="276859" h="354965">
                <a:moveTo>
                  <a:pt x="155155" y="270497"/>
                </a:moveTo>
                <a:lnTo>
                  <a:pt x="120713" y="270497"/>
                </a:lnTo>
                <a:lnTo>
                  <a:pt x="120793" y="327760"/>
                </a:lnTo>
                <a:lnTo>
                  <a:pt x="138696" y="354698"/>
                </a:lnTo>
                <a:lnTo>
                  <a:pt x="148212" y="352132"/>
                </a:lnTo>
                <a:lnTo>
                  <a:pt x="155155" y="270497"/>
                </a:lnTo>
                <a:close/>
              </a:path>
              <a:path w="276859" h="354965">
                <a:moveTo>
                  <a:pt x="155155" y="259067"/>
                </a:moveTo>
                <a:lnTo>
                  <a:pt x="83527" y="259067"/>
                </a:lnTo>
                <a:lnTo>
                  <a:pt x="77312" y="265734"/>
                </a:lnTo>
                <a:lnTo>
                  <a:pt x="64438" y="277502"/>
                </a:lnTo>
                <a:lnTo>
                  <a:pt x="46703" y="291483"/>
                </a:lnTo>
                <a:lnTo>
                  <a:pt x="25907" y="304787"/>
                </a:lnTo>
                <a:lnTo>
                  <a:pt x="15478" y="310704"/>
                </a:lnTo>
                <a:lnTo>
                  <a:pt x="8272" y="316122"/>
                </a:lnTo>
                <a:lnTo>
                  <a:pt x="4092" y="322253"/>
                </a:lnTo>
                <a:lnTo>
                  <a:pt x="2743" y="330314"/>
                </a:lnTo>
                <a:lnTo>
                  <a:pt x="3647" y="336696"/>
                </a:lnTo>
                <a:lnTo>
                  <a:pt x="3752" y="337440"/>
                </a:lnTo>
                <a:lnTo>
                  <a:pt x="6934" y="345316"/>
                </a:lnTo>
                <a:lnTo>
                  <a:pt x="12515" y="351691"/>
                </a:lnTo>
                <a:lnTo>
                  <a:pt x="20726" y="354317"/>
                </a:lnTo>
                <a:lnTo>
                  <a:pt x="26136" y="353799"/>
                </a:lnTo>
                <a:lnTo>
                  <a:pt x="73456" y="321170"/>
                </a:lnTo>
                <a:lnTo>
                  <a:pt x="106387" y="288487"/>
                </a:lnTo>
                <a:lnTo>
                  <a:pt x="120713" y="270497"/>
                </a:lnTo>
                <a:lnTo>
                  <a:pt x="155155" y="270497"/>
                </a:lnTo>
                <a:lnTo>
                  <a:pt x="155155" y="259067"/>
                </a:lnTo>
                <a:close/>
              </a:path>
              <a:path w="276859" h="354965">
                <a:moveTo>
                  <a:pt x="191134" y="294119"/>
                </a:moveTo>
                <a:lnTo>
                  <a:pt x="183495" y="296464"/>
                </a:lnTo>
                <a:lnTo>
                  <a:pt x="178290" y="302310"/>
                </a:lnTo>
                <a:lnTo>
                  <a:pt x="175316" y="309871"/>
                </a:lnTo>
                <a:lnTo>
                  <a:pt x="174370" y="317360"/>
                </a:lnTo>
                <a:lnTo>
                  <a:pt x="176471" y="327760"/>
                </a:lnTo>
                <a:lnTo>
                  <a:pt x="183172" y="335410"/>
                </a:lnTo>
                <a:lnTo>
                  <a:pt x="195073" y="340131"/>
                </a:lnTo>
                <a:lnTo>
                  <a:pt x="212775" y="341744"/>
                </a:lnTo>
                <a:lnTo>
                  <a:pt x="235064" y="339684"/>
                </a:lnTo>
                <a:lnTo>
                  <a:pt x="254380" y="329268"/>
                </a:lnTo>
                <a:lnTo>
                  <a:pt x="267982" y="304137"/>
                </a:lnTo>
                <a:lnTo>
                  <a:pt x="268589" y="298691"/>
                </a:lnTo>
                <a:lnTo>
                  <a:pt x="219176" y="298691"/>
                </a:lnTo>
                <a:lnTo>
                  <a:pt x="213335" y="297976"/>
                </a:lnTo>
                <a:lnTo>
                  <a:pt x="196968" y="294833"/>
                </a:lnTo>
                <a:lnTo>
                  <a:pt x="191134" y="294119"/>
                </a:lnTo>
                <a:close/>
              </a:path>
              <a:path w="276859" h="354965">
                <a:moveTo>
                  <a:pt x="237769" y="98678"/>
                </a:moveTo>
                <a:lnTo>
                  <a:pt x="33540" y="98678"/>
                </a:lnTo>
                <a:lnTo>
                  <a:pt x="23942" y="99012"/>
                </a:lnTo>
                <a:lnTo>
                  <a:pt x="16198" y="101345"/>
                </a:lnTo>
                <a:lnTo>
                  <a:pt x="11027" y="107680"/>
                </a:lnTo>
                <a:lnTo>
                  <a:pt x="9143" y="120014"/>
                </a:lnTo>
                <a:lnTo>
                  <a:pt x="11241" y="131468"/>
                </a:lnTo>
                <a:lnTo>
                  <a:pt x="16770" y="137350"/>
                </a:lnTo>
                <a:lnTo>
                  <a:pt x="24585" y="139517"/>
                </a:lnTo>
                <a:lnTo>
                  <a:pt x="33540" y="139826"/>
                </a:lnTo>
                <a:lnTo>
                  <a:pt x="228625" y="139826"/>
                </a:lnTo>
                <a:lnTo>
                  <a:pt x="228930" y="140207"/>
                </a:lnTo>
                <a:lnTo>
                  <a:pt x="228930" y="157733"/>
                </a:lnTo>
                <a:lnTo>
                  <a:pt x="32016" y="157733"/>
                </a:lnTo>
                <a:lnTo>
                  <a:pt x="25162" y="159406"/>
                </a:lnTo>
                <a:lnTo>
                  <a:pt x="19515" y="163972"/>
                </a:lnTo>
                <a:lnTo>
                  <a:pt x="15469" y="170753"/>
                </a:lnTo>
                <a:lnTo>
                  <a:pt x="13423" y="179069"/>
                </a:lnTo>
                <a:lnTo>
                  <a:pt x="8534" y="230123"/>
                </a:lnTo>
                <a:lnTo>
                  <a:pt x="8954" y="239146"/>
                </a:lnTo>
                <a:lnTo>
                  <a:pt x="12311" y="248596"/>
                </a:lnTo>
                <a:lnTo>
                  <a:pt x="19723" y="256045"/>
                </a:lnTo>
                <a:lnTo>
                  <a:pt x="32308" y="259067"/>
                </a:lnTo>
                <a:lnTo>
                  <a:pt x="233806" y="259067"/>
                </a:lnTo>
                <a:lnTo>
                  <a:pt x="236854" y="259448"/>
                </a:lnTo>
                <a:lnTo>
                  <a:pt x="226696" y="296875"/>
                </a:lnTo>
                <a:lnTo>
                  <a:pt x="219176" y="298691"/>
                </a:lnTo>
                <a:lnTo>
                  <a:pt x="268589" y="298691"/>
                </a:lnTo>
                <a:lnTo>
                  <a:pt x="272957" y="259448"/>
                </a:lnTo>
                <a:lnTo>
                  <a:pt x="273031" y="256045"/>
                </a:lnTo>
                <a:lnTo>
                  <a:pt x="272659" y="248596"/>
                </a:lnTo>
                <a:lnTo>
                  <a:pt x="272635" y="248120"/>
                </a:lnTo>
                <a:lnTo>
                  <a:pt x="269201" y="235453"/>
                </a:lnTo>
                <a:lnTo>
                  <a:pt x="259881" y="224502"/>
                </a:lnTo>
                <a:lnTo>
                  <a:pt x="241731" y="219836"/>
                </a:lnTo>
                <a:lnTo>
                  <a:pt x="45415" y="219836"/>
                </a:lnTo>
                <a:lnTo>
                  <a:pt x="46024" y="214109"/>
                </a:lnTo>
                <a:lnTo>
                  <a:pt x="46939" y="203453"/>
                </a:lnTo>
                <a:lnTo>
                  <a:pt x="47256" y="198488"/>
                </a:lnTo>
                <a:lnTo>
                  <a:pt x="240817" y="198488"/>
                </a:lnTo>
                <a:lnTo>
                  <a:pt x="250737" y="196317"/>
                </a:lnTo>
                <a:lnTo>
                  <a:pt x="258000" y="190255"/>
                </a:lnTo>
                <a:lnTo>
                  <a:pt x="262462" y="180978"/>
                </a:lnTo>
                <a:lnTo>
                  <a:pt x="263982" y="169163"/>
                </a:lnTo>
                <a:lnTo>
                  <a:pt x="263982" y="129539"/>
                </a:lnTo>
                <a:lnTo>
                  <a:pt x="262072" y="116520"/>
                </a:lnTo>
                <a:lnTo>
                  <a:pt x="256705" y="106822"/>
                </a:lnTo>
                <a:lnTo>
                  <a:pt x="248423" y="100768"/>
                </a:lnTo>
                <a:lnTo>
                  <a:pt x="237769" y="98678"/>
                </a:lnTo>
                <a:close/>
              </a:path>
              <a:path w="276859" h="354965">
                <a:moveTo>
                  <a:pt x="155155" y="198488"/>
                </a:moveTo>
                <a:lnTo>
                  <a:pt x="120713" y="198488"/>
                </a:lnTo>
                <a:lnTo>
                  <a:pt x="120713" y="219836"/>
                </a:lnTo>
                <a:lnTo>
                  <a:pt x="155155" y="219836"/>
                </a:lnTo>
                <a:lnTo>
                  <a:pt x="155155" y="198488"/>
                </a:lnTo>
                <a:close/>
              </a:path>
              <a:path w="276859" h="354965">
                <a:moveTo>
                  <a:pt x="155155" y="139826"/>
                </a:moveTo>
                <a:lnTo>
                  <a:pt x="120713" y="139826"/>
                </a:lnTo>
                <a:lnTo>
                  <a:pt x="120713" y="157733"/>
                </a:lnTo>
                <a:lnTo>
                  <a:pt x="155155" y="157733"/>
                </a:lnTo>
                <a:lnTo>
                  <a:pt x="155155" y="139826"/>
                </a:lnTo>
                <a:close/>
              </a:path>
              <a:path w="276859" h="354965">
                <a:moveTo>
                  <a:pt x="92671" y="69722"/>
                </a:moveTo>
                <a:lnTo>
                  <a:pt x="51523" y="69722"/>
                </a:lnTo>
                <a:lnTo>
                  <a:pt x="55705" y="76819"/>
                </a:lnTo>
                <a:lnTo>
                  <a:pt x="59601" y="83915"/>
                </a:lnTo>
                <a:lnTo>
                  <a:pt x="63268" y="91154"/>
                </a:lnTo>
                <a:lnTo>
                  <a:pt x="66763" y="98678"/>
                </a:lnTo>
                <a:lnTo>
                  <a:pt x="102120" y="98678"/>
                </a:lnTo>
                <a:lnTo>
                  <a:pt x="102730" y="97154"/>
                </a:lnTo>
                <a:lnTo>
                  <a:pt x="103035" y="95249"/>
                </a:lnTo>
                <a:lnTo>
                  <a:pt x="103035" y="92963"/>
                </a:lnTo>
                <a:lnTo>
                  <a:pt x="102888" y="91154"/>
                </a:lnTo>
                <a:lnTo>
                  <a:pt x="102849" y="90677"/>
                </a:lnTo>
                <a:lnTo>
                  <a:pt x="102744" y="89386"/>
                </a:lnTo>
                <a:lnTo>
                  <a:pt x="101479" y="85724"/>
                </a:lnTo>
                <a:lnTo>
                  <a:pt x="101396" y="85486"/>
                </a:lnTo>
                <a:lnTo>
                  <a:pt x="98277" y="79515"/>
                </a:lnTo>
                <a:lnTo>
                  <a:pt x="92671" y="69722"/>
                </a:lnTo>
                <a:close/>
              </a:path>
              <a:path w="276859" h="354965">
                <a:moveTo>
                  <a:pt x="224358" y="69722"/>
                </a:moveTo>
                <a:lnTo>
                  <a:pt x="182905" y="69722"/>
                </a:lnTo>
                <a:lnTo>
                  <a:pt x="189101" y="80837"/>
                </a:lnTo>
                <a:lnTo>
                  <a:pt x="193382" y="88915"/>
                </a:lnTo>
                <a:lnTo>
                  <a:pt x="196373" y="94928"/>
                </a:lnTo>
                <a:lnTo>
                  <a:pt x="198145" y="98678"/>
                </a:lnTo>
                <a:lnTo>
                  <a:pt x="230758" y="98678"/>
                </a:lnTo>
                <a:lnTo>
                  <a:pt x="231673" y="97154"/>
                </a:lnTo>
                <a:lnTo>
                  <a:pt x="232892" y="95249"/>
                </a:lnTo>
                <a:lnTo>
                  <a:pt x="232768" y="85486"/>
                </a:lnTo>
                <a:lnTo>
                  <a:pt x="227710" y="75818"/>
                </a:lnTo>
                <a:lnTo>
                  <a:pt x="224358" y="69722"/>
                </a:lnTo>
                <a:close/>
              </a:path>
              <a:path w="276859" h="354965">
                <a:moveTo>
                  <a:pt x="50304" y="0"/>
                </a:moveTo>
                <a:lnTo>
                  <a:pt x="43599" y="0"/>
                </a:lnTo>
                <a:lnTo>
                  <a:pt x="39623" y="6095"/>
                </a:lnTo>
                <a:lnTo>
                  <a:pt x="25199" y="30313"/>
                </a:lnTo>
                <a:lnTo>
                  <a:pt x="17646" y="42767"/>
                </a:lnTo>
                <a:lnTo>
                  <a:pt x="13236" y="49649"/>
                </a:lnTo>
                <a:lnTo>
                  <a:pt x="10058" y="54101"/>
                </a:lnTo>
                <a:lnTo>
                  <a:pt x="0" y="66674"/>
                </a:lnTo>
                <a:lnTo>
                  <a:pt x="0" y="74675"/>
                </a:lnTo>
                <a:lnTo>
                  <a:pt x="18300" y="96392"/>
                </a:lnTo>
                <a:lnTo>
                  <a:pt x="23623" y="95083"/>
                </a:lnTo>
                <a:lnTo>
                  <a:pt x="45732" y="69722"/>
                </a:lnTo>
                <a:lnTo>
                  <a:pt x="131381" y="69722"/>
                </a:lnTo>
                <a:lnTo>
                  <a:pt x="135343" y="66674"/>
                </a:lnTo>
                <a:lnTo>
                  <a:pt x="270329" y="66674"/>
                </a:lnTo>
                <a:lnTo>
                  <a:pt x="275074" y="60078"/>
                </a:lnTo>
                <a:lnTo>
                  <a:pt x="275699" y="55244"/>
                </a:lnTo>
                <a:lnTo>
                  <a:pt x="141135" y="55244"/>
                </a:lnTo>
                <a:lnTo>
                  <a:pt x="141015" y="42767"/>
                </a:lnTo>
                <a:lnTo>
                  <a:pt x="140983" y="39385"/>
                </a:lnTo>
                <a:lnTo>
                  <a:pt x="135996" y="31241"/>
                </a:lnTo>
                <a:lnTo>
                  <a:pt x="127635" y="28241"/>
                </a:lnTo>
                <a:lnTo>
                  <a:pt x="117360" y="27812"/>
                </a:lnTo>
                <a:lnTo>
                  <a:pt x="68287" y="27812"/>
                </a:lnTo>
                <a:lnTo>
                  <a:pt x="69189" y="25907"/>
                </a:lnTo>
                <a:lnTo>
                  <a:pt x="69507" y="24002"/>
                </a:lnTo>
                <a:lnTo>
                  <a:pt x="69507" y="21335"/>
                </a:lnTo>
                <a:lnTo>
                  <a:pt x="67123" y="11810"/>
                </a:lnTo>
                <a:lnTo>
                  <a:pt x="67063" y="11572"/>
                </a:lnTo>
                <a:lnTo>
                  <a:pt x="61391" y="4952"/>
                </a:lnTo>
                <a:lnTo>
                  <a:pt x="54976" y="1190"/>
                </a:lnTo>
                <a:lnTo>
                  <a:pt x="50304" y="0"/>
                </a:lnTo>
                <a:close/>
              </a:path>
              <a:path w="276859" h="354965">
                <a:moveTo>
                  <a:pt x="270329" y="66674"/>
                </a:moveTo>
                <a:lnTo>
                  <a:pt x="135343" y="66674"/>
                </a:lnTo>
                <a:lnTo>
                  <a:pt x="134124" y="68960"/>
                </a:lnTo>
                <a:lnTo>
                  <a:pt x="133210" y="70484"/>
                </a:lnTo>
                <a:lnTo>
                  <a:pt x="151498" y="96392"/>
                </a:lnTo>
                <a:lnTo>
                  <a:pt x="157027" y="95249"/>
                </a:lnTo>
                <a:lnTo>
                  <a:pt x="174980" y="69722"/>
                </a:lnTo>
                <a:lnTo>
                  <a:pt x="252399" y="69722"/>
                </a:lnTo>
                <a:lnTo>
                  <a:pt x="262510" y="69365"/>
                </a:lnTo>
                <a:lnTo>
                  <a:pt x="270192" y="66865"/>
                </a:lnTo>
                <a:lnTo>
                  <a:pt x="270329" y="66674"/>
                </a:lnTo>
                <a:close/>
              </a:path>
              <a:path w="276859" h="354965">
                <a:moveTo>
                  <a:pt x="174980" y="1523"/>
                </a:moveTo>
                <a:lnTo>
                  <a:pt x="171627" y="1523"/>
                </a:lnTo>
                <a:lnTo>
                  <a:pt x="166128" y="3428"/>
                </a:lnTo>
                <a:lnTo>
                  <a:pt x="162291" y="11572"/>
                </a:lnTo>
                <a:lnTo>
                  <a:pt x="157854" y="21335"/>
                </a:lnTo>
                <a:lnTo>
                  <a:pt x="153023" y="31670"/>
                </a:lnTo>
                <a:lnTo>
                  <a:pt x="147592" y="42767"/>
                </a:lnTo>
                <a:lnTo>
                  <a:pt x="141135" y="55244"/>
                </a:lnTo>
                <a:lnTo>
                  <a:pt x="275699" y="55244"/>
                </a:lnTo>
                <a:lnTo>
                  <a:pt x="252399" y="26288"/>
                </a:lnTo>
                <a:lnTo>
                  <a:pt x="193878" y="26288"/>
                </a:lnTo>
                <a:lnTo>
                  <a:pt x="192639" y="14222"/>
                </a:lnTo>
                <a:lnTo>
                  <a:pt x="186715" y="6619"/>
                </a:lnTo>
                <a:lnTo>
                  <a:pt x="179647" y="2661"/>
                </a:lnTo>
                <a:lnTo>
                  <a:pt x="174980" y="1523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11750912" y="464566"/>
            <a:ext cx="259715" cy="328930"/>
          </a:xfrm>
          <a:custGeom>
            <a:avLst/>
            <a:gdLst/>
            <a:ahLst/>
            <a:cxnLst/>
            <a:rect l="l" t="t" r="r" b="b"/>
            <a:pathLst>
              <a:path w="259715" h="328930">
                <a:moveTo>
                  <a:pt x="227711" y="0"/>
                </a:moveTo>
                <a:lnTo>
                  <a:pt x="31991" y="0"/>
                </a:lnTo>
                <a:lnTo>
                  <a:pt x="18505" y="3137"/>
                </a:lnTo>
                <a:lnTo>
                  <a:pt x="8451" y="11382"/>
                </a:lnTo>
                <a:lnTo>
                  <a:pt x="2169" y="22985"/>
                </a:lnTo>
                <a:lnTo>
                  <a:pt x="0" y="36195"/>
                </a:lnTo>
                <a:lnTo>
                  <a:pt x="0" y="292595"/>
                </a:lnTo>
                <a:lnTo>
                  <a:pt x="2169" y="305966"/>
                </a:lnTo>
                <a:lnTo>
                  <a:pt x="8451" y="317550"/>
                </a:lnTo>
                <a:lnTo>
                  <a:pt x="18505" y="325706"/>
                </a:lnTo>
                <a:lnTo>
                  <a:pt x="31991" y="328790"/>
                </a:lnTo>
                <a:lnTo>
                  <a:pt x="227711" y="328790"/>
                </a:lnTo>
                <a:lnTo>
                  <a:pt x="241196" y="325706"/>
                </a:lnTo>
                <a:lnTo>
                  <a:pt x="251250" y="317550"/>
                </a:lnTo>
                <a:lnTo>
                  <a:pt x="257532" y="305966"/>
                </a:lnTo>
                <a:lnTo>
                  <a:pt x="259702" y="292595"/>
                </a:lnTo>
                <a:lnTo>
                  <a:pt x="259702" y="286499"/>
                </a:lnTo>
                <a:lnTo>
                  <a:pt x="35052" y="286499"/>
                </a:lnTo>
                <a:lnTo>
                  <a:pt x="35052" y="42672"/>
                </a:lnTo>
                <a:lnTo>
                  <a:pt x="259702" y="42672"/>
                </a:lnTo>
                <a:lnTo>
                  <a:pt x="259702" y="36195"/>
                </a:lnTo>
                <a:lnTo>
                  <a:pt x="257532" y="22985"/>
                </a:lnTo>
                <a:lnTo>
                  <a:pt x="251250" y="11382"/>
                </a:lnTo>
                <a:lnTo>
                  <a:pt x="241196" y="3137"/>
                </a:lnTo>
                <a:lnTo>
                  <a:pt x="227711" y="0"/>
                </a:lnTo>
                <a:close/>
              </a:path>
              <a:path w="259715" h="328930">
                <a:moveTo>
                  <a:pt x="259702" y="42672"/>
                </a:moveTo>
                <a:lnTo>
                  <a:pt x="224955" y="42672"/>
                </a:lnTo>
                <a:lnTo>
                  <a:pt x="224955" y="286499"/>
                </a:lnTo>
                <a:lnTo>
                  <a:pt x="259702" y="286499"/>
                </a:lnTo>
                <a:lnTo>
                  <a:pt x="259702" y="42672"/>
                </a:lnTo>
                <a:close/>
              </a:path>
              <a:path w="259715" h="328930">
                <a:moveTo>
                  <a:pt x="177101" y="76200"/>
                </a:moveTo>
                <a:lnTo>
                  <a:pt x="82905" y="76200"/>
                </a:lnTo>
                <a:lnTo>
                  <a:pt x="74133" y="77491"/>
                </a:lnTo>
                <a:lnTo>
                  <a:pt x="65532" y="82534"/>
                </a:lnTo>
                <a:lnTo>
                  <a:pt x="58988" y="93077"/>
                </a:lnTo>
                <a:lnTo>
                  <a:pt x="56388" y="110871"/>
                </a:lnTo>
                <a:lnTo>
                  <a:pt x="56388" y="211836"/>
                </a:lnTo>
                <a:lnTo>
                  <a:pt x="56802" y="219825"/>
                </a:lnTo>
                <a:lnTo>
                  <a:pt x="59702" y="231457"/>
                </a:lnTo>
                <a:lnTo>
                  <a:pt x="67575" y="241946"/>
                </a:lnTo>
                <a:lnTo>
                  <a:pt x="82905" y="246507"/>
                </a:lnTo>
                <a:lnTo>
                  <a:pt x="177101" y="246507"/>
                </a:lnTo>
                <a:lnTo>
                  <a:pt x="185821" y="245215"/>
                </a:lnTo>
                <a:lnTo>
                  <a:pt x="194317" y="240172"/>
                </a:lnTo>
                <a:lnTo>
                  <a:pt x="200759" y="229629"/>
                </a:lnTo>
                <a:lnTo>
                  <a:pt x="203314" y="211836"/>
                </a:lnTo>
                <a:lnTo>
                  <a:pt x="203314" y="205359"/>
                </a:lnTo>
                <a:lnTo>
                  <a:pt x="90830" y="205359"/>
                </a:lnTo>
                <a:lnTo>
                  <a:pt x="90830" y="118110"/>
                </a:lnTo>
                <a:lnTo>
                  <a:pt x="203314" y="118110"/>
                </a:lnTo>
                <a:lnTo>
                  <a:pt x="203314" y="110871"/>
                </a:lnTo>
                <a:lnTo>
                  <a:pt x="202904" y="102881"/>
                </a:lnTo>
                <a:lnTo>
                  <a:pt x="200037" y="91249"/>
                </a:lnTo>
                <a:lnTo>
                  <a:pt x="192255" y="80760"/>
                </a:lnTo>
                <a:lnTo>
                  <a:pt x="177101" y="76200"/>
                </a:lnTo>
                <a:close/>
              </a:path>
              <a:path w="259715" h="328930">
                <a:moveTo>
                  <a:pt x="203314" y="118110"/>
                </a:moveTo>
                <a:lnTo>
                  <a:pt x="169786" y="118110"/>
                </a:lnTo>
                <a:lnTo>
                  <a:pt x="169786" y="205359"/>
                </a:lnTo>
                <a:lnTo>
                  <a:pt x="203314" y="205359"/>
                </a:lnTo>
                <a:lnTo>
                  <a:pt x="203314" y="118110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6" name="bg object 356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649851" y="270096"/>
            <a:ext cx="6324594" cy="582162"/>
          </a:xfrm>
          <a:prstGeom prst="rect">
            <a:avLst/>
          </a:prstGeom>
        </p:spPr>
      </p:pic>
      <p:sp>
        <p:nvSpPr>
          <p:cNvPr id="357" name="bg object 357"/>
          <p:cNvSpPr/>
          <p:nvPr/>
        </p:nvSpPr>
        <p:spPr>
          <a:xfrm>
            <a:off x="1334976" y="371207"/>
            <a:ext cx="299720" cy="325755"/>
          </a:xfrm>
          <a:custGeom>
            <a:avLst/>
            <a:gdLst/>
            <a:ahLst/>
            <a:cxnLst/>
            <a:rect l="l" t="t" r="r" b="b"/>
            <a:pathLst>
              <a:path w="299719" h="325755">
                <a:moveTo>
                  <a:pt x="235191" y="0"/>
                </a:moveTo>
                <a:lnTo>
                  <a:pt x="64008" y="0"/>
                </a:lnTo>
                <a:lnTo>
                  <a:pt x="38865" y="4943"/>
                </a:lnTo>
                <a:lnTo>
                  <a:pt x="18545" y="18503"/>
                </a:lnTo>
                <a:lnTo>
                  <a:pt x="4954" y="38779"/>
                </a:lnTo>
                <a:lnTo>
                  <a:pt x="0" y="63868"/>
                </a:lnTo>
                <a:lnTo>
                  <a:pt x="0" y="261327"/>
                </a:lnTo>
                <a:lnTo>
                  <a:pt x="4954" y="286409"/>
                </a:lnTo>
                <a:lnTo>
                  <a:pt x="18545" y="306681"/>
                </a:lnTo>
                <a:lnTo>
                  <a:pt x="38865" y="320240"/>
                </a:lnTo>
                <a:lnTo>
                  <a:pt x="64008" y="325183"/>
                </a:lnTo>
                <a:lnTo>
                  <a:pt x="235191" y="325183"/>
                </a:lnTo>
                <a:lnTo>
                  <a:pt x="260331" y="320240"/>
                </a:lnTo>
                <a:lnTo>
                  <a:pt x="280647" y="306681"/>
                </a:lnTo>
                <a:lnTo>
                  <a:pt x="294234" y="286409"/>
                </a:lnTo>
                <a:lnTo>
                  <a:pt x="299186" y="261327"/>
                </a:lnTo>
                <a:lnTo>
                  <a:pt x="299186" y="63868"/>
                </a:lnTo>
                <a:lnTo>
                  <a:pt x="294234" y="38779"/>
                </a:lnTo>
                <a:lnTo>
                  <a:pt x="280647" y="18503"/>
                </a:lnTo>
                <a:lnTo>
                  <a:pt x="260331" y="4943"/>
                </a:lnTo>
                <a:lnTo>
                  <a:pt x="235191" y="0"/>
                </a:lnTo>
                <a:close/>
              </a:path>
            </a:pathLst>
          </a:custGeom>
          <a:solidFill>
            <a:srgbClr val="72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8" name="bg object 358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1379448" y="418720"/>
            <a:ext cx="227190" cy="238150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721856" y="342101"/>
            <a:ext cx="314109" cy="345147"/>
          </a:xfrm>
          <a:prstGeom prst="rect">
            <a:avLst/>
          </a:prstGeom>
        </p:spPr>
      </p:pic>
      <p:pic>
        <p:nvPicPr>
          <p:cNvPr id="360" name="bg object 360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1708106" y="355463"/>
            <a:ext cx="5120495" cy="351789"/>
          </a:xfrm>
          <a:prstGeom prst="rect">
            <a:avLst/>
          </a:prstGeom>
        </p:spPr>
      </p:pic>
      <p:pic>
        <p:nvPicPr>
          <p:cNvPr id="361" name="bg object 361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1373098" y="400799"/>
            <a:ext cx="227190" cy="238150"/>
          </a:xfrm>
          <a:prstGeom prst="rect">
            <a:avLst/>
          </a:prstGeom>
        </p:spPr>
      </p:pic>
      <p:pic>
        <p:nvPicPr>
          <p:cNvPr id="362" name="bg object 362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1259480" y="2364878"/>
            <a:ext cx="287039" cy="141046"/>
          </a:xfrm>
          <a:prstGeom prst="rect">
            <a:avLst/>
          </a:prstGeom>
        </p:spPr>
      </p:pic>
      <p:pic>
        <p:nvPicPr>
          <p:cNvPr id="363" name="bg object 363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1603288" y="2373419"/>
            <a:ext cx="81330" cy="122758"/>
          </a:xfrm>
          <a:prstGeom prst="rect">
            <a:avLst/>
          </a:prstGeom>
        </p:spPr>
      </p:pic>
      <p:pic>
        <p:nvPicPr>
          <p:cNvPr id="364" name="bg object 364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1737705" y="2363819"/>
            <a:ext cx="137998" cy="140741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1974331" y="2363966"/>
            <a:ext cx="437855" cy="143179"/>
          </a:xfrm>
          <a:prstGeom prst="rect">
            <a:avLst/>
          </a:prstGeom>
        </p:spPr>
      </p:pic>
      <p:pic>
        <p:nvPicPr>
          <p:cNvPr id="366" name="bg object 366"/>
          <p:cNvPicPr/>
          <p:nvPr/>
        </p:nvPicPr>
        <p:blipFill>
          <a:blip r:embed="rId199" cstate="print"/>
          <a:stretch>
            <a:fillRect/>
          </a:stretch>
        </p:blipFill>
        <p:spPr>
          <a:xfrm>
            <a:off x="2440273" y="2363819"/>
            <a:ext cx="205256" cy="143324"/>
          </a:xfrm>
          <a:prstGeom prst="rect">
            <a:avLst/>
          </a:prstGeom>
        </p:spPr>
      </p:pic>
      <p:pic>
        <p:nvPicPr>
          <p:cNvPr id="367" name="bg object 367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2696307" y="2363819"/>
            <a:ext cx="137998" cy="140741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200" cstate="print"/>
          <a:stretch>
            <a:fillRect/>
          </a:stretch>
        </p:blipFill>
        <p:spPr>
          <a:xfrm>
            <a:off x="3844876" y="2368689"/>
            <a:ext cx="137540" cy="130695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4006730" y="2369154"/>
            <a:ext cx="113626" cy="131445"/>
          </a:xfrm>
          <a:prstGeom prst="rect">
            <a:avLst/>
          </a:prstGeom>
        </p:spPr>
      </p:pic>
      <p:pic>
        <p:nvPicPr>
          <p:cNvPr id="370" name="bg object 370"/>
          <p:cNvPicPr/>
          <p:nvPr/>
        </p:nvPicPr>
        <p:blipFill>
          <a:blip r:embed="rId202" cstate="print"/>
          <a:stretch>
            <a:fillRect/>
          </a:stretch>
        </p:blipFill>
        <p:spPr>
          <a:xfrm>
            <a:off x="4202738" y="2365182"/>
            <a:ext cx="1204338" cy="140437"/>
          </a:xfrm>
          <a:prstGeom prst="rect">
            <a:avLst/>
          </a:prstGeom>
        </p:spPr>
      </p:pic>
      <p:pic>
        <p:nvPicPr>
          <p:cNvPr id="371" name="bg object 371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472584" y="7378311"/>
            <a:ext cx="122161" cy="117741"/>
          </a:xfrm>
          <a:prstGeom prst="rect">
            <a:avLst/>
          </a:prstGeom>
        </p:spPr>
      </p:pic>
      <p:pic>
        <p:nvPicPr>
          <p:cNvPr id="372" name="bg object 372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628182" y="7377703"/>
            <a:ext cx="118198" cy="114084"/>
          </a:xfrm>
          <a:prstGeom prst="rect">
            <a:avLst/>
          </a:prstGeom>
        </p:spPr>
      </p:pic>
      <p:pic>
        <p:nvPicPr>
          <p:cNvPr id="373" name="bg object 373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771597" y="7372070"/>
            <a:ext cx="128244" cy="126123"/>
          </a:xfrm>
          <a:prstGeom prst="rect">
            <a:avLst/>
          </a:prstGeom>
        </p:spPr>
      </p:pic>
      <p:sp>
        <p:nvSpPr>
          <p:cNvPr id="374" name="bg object 374"/>
          <p:cNvSpPr/>
          <p:nvPr/>
        </p:nvSpPr>
        <p:spPr>
          <a:xfrm>
            <a:off x="923239" y="7425880"/>
            <a:ext cx="135255" cy="17780"/>
          </a:xfrm>
          <a:custGeom>
            <a:avLst/>
            <a:gdLst/>
            <a:ahLst/>
            <a:cxnLst/>
            <a:rect l="l" t="t" r="r" b="b"/>
            <a:pathLst>
              <a:path w="135255" h="17779">
                <a:moveTo>
                  <a:pt x="134645" y="1270"/>
                </a:moveTo>
                <a:lnTo>
                  <a:pt x="130898" y="1270"/>
                </a:lnTo>
                <a:lnTo>
                  <a:pt x="130898" y="0"/>
                </a:lnTo>
                <a:lnTo>
                  <a:pt x="69697" y="0"/>
                </a:lnTo>
                <a:lnTo>
                  <a:pt x="69697" y="1270"/>
                </a:lnTo>
                <a:lnTo>
                  <a:pt x="0" y="1270"/>
                </a:lnTo>
                <a:lnTo>
                  <a:pt x="0" y="17780"/>
                </a:lnTo>
                <a:lnTo>
                  <a:pt x="134645" y="17780"/>
                </a:lnTo>
                <a:lnTo>
                  <a:pt x="134645" y="127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5" name="bg object 375"/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1110819" y="7370392"/>
            <a:ext cx="80568" cy="128866"/>
          </a:xfrm>
          <a:prstGeom prst="rect">
            <a:avLst/>
          </a:prstGeom>
        </p:spPr>
      </p:pic>
      <p:sp>
        <p:nvSpPr>
          <p:cNvPr id="376" name="bg object 376"/>
          <p:cNvSpPr/>
          <p:nvPr/>
        </p:nvSpPr>
        <p:spPr>
          <a:xfrm>
            <a:off x="7892043" y="988251"/>
            <a:ext cx="366395" cy="412750"/>
          </a:xfrm>
          <a:custGeom>
            <a:avLst/>
            <a:gdLst/>
            <a:ahLst/>
            <a:cxnLst/>
            <a:rect l="l" t="t" r="r" b="b"/>
            <a:pathLst>
              <a:path w="366395" h="412750">
                <a:moveTo>
                  <a:pt x="143687" y="165620"/>
                </a:moveTo>
                <a:lnTo>
                  <a:pt x="121303" y="196862"/>
                </a:lnTo>
                <a:lnTo>
                  <a:pt x="121145" y="362483"/>
                </a:lnTo>
                <a:lnTo>
                  <a:pt x="126767" y="386156"/>
                </a:lnTo>
                <a:lnTo>
                  <a:pt x="127694" y="389928"/>
                </a:lnTo>
                <a:lnTo>
                  <a:pt x="143030" y="404958"/>
                </a:lnTo>
                <a:lnTo>
                  <a:pt x="161050" y="411332"/>
                </a:lnTo>
                <a:lnTo>
                  <a:pt x="175488" y="412648"/>
                </a:lnTo>
                <a:lnTo>
                  <a:pt x="301053" y="412648"/>
                </a:lnTo>
                <a:lnTo>
                  <a:pt x="346938" y="389928"/>
                </a:lnTo>
                <a:lnTo>
                  <a:pt x="358521" y="360591"/>
                </a:lnTo>
                <a:lnTo>
                  <a:pt x="175488" y="360591"/>
                </a:lnTo>
                <a:lnTo>
                  <a:pt x="169443" y="353491"/>
                </a:lnTo>
                <a:lnTo>
                  <a:pt x="169443" y="289140"/>
                </a:lnTo>
                <a:lnTo>
                  <a:pt x="218144" y="282822"/>
                </a:lnTo>
                <a:lnTo>
                  <a:pt x="259643" y="274110"/>
                </a:lnTo>
                <a:lnTo>
                  <a:pt x="316344" y="255536"/>
                </a:lnTo>
                <a:lnTo>
                  <a:pt x="343169" y="234251"/>
                </a:lnTo>
                <a:lnTo>
                  <a:pt x="169443" y="234251"/>
                </a:lnTo>
                <a:lnTo>
                  <a:pt x="169329" y="198798"/>
                </a:lnTo>
                <a:lnTo>
                  <a:pt x="169124" y="190392"/>
                </a:lnTo>
                <a:lnTo>
                  <a:pt x="169040" y="186987"/>
                </a:lnTo>
                <a:lnTo>
                  <a:pt x="166223" y="175148"/>
                </a:lnTo>
                <a:lnTo>
                  <a:pt x="158577" y="168010"/>
                </a:lnTo>
                <a:lnTo>
                  <a:pt x="143687" y="165620"/>
                </a:lnTo>
                <a:close/>
              </a:path>
              <a:path w="366395" h="412750">
                <a:moveTo>
                  <a:pt x="314337" y="0"/>
                </a:moveTo>
                <a:lnTo>
                  <a:pt x="67208" y="0"/>
                </a:lnTo>
                <a:lnTo>
                  <a:pt x="47504" y="3821"/>
                </a:lnTo>
                <a:lnTo>
                  <a:pt x="36325" y="16383"/>
                </a:lnTo>
                <a:lnTo>
                  <a:pt x="31332" y="39326"/>
                </a:lnTo>
                <a:lnTo>
                  <a:pt x="30187" y="74295"/>
                </a:lnTo>
                <a:lnTo>
                  <a:pt x="29436" y="159926"/>
                </a:lnTo>
                <a:lnTo>
                  <a:pt x="27029" y="223459"/>
                </a:lnTo>
                <a:lnTo>
                  <a:pt x="23147" y="272456"/>
                </a:lnTo>
                <a:lnTo>
                  <a:pt x="12636" y="333839"/>
                </a:lnTo>
                <a:lnTo>
                  <a:pt x="6438" y="356336"/>
                </a:lnTo>
                <a:lnTo>
                  <a:pt x="3396" y="367452"/>
                </a:lnTo>
                <a:lnTo>
                  <a:pt x="1409" y="375327"/>
                </a:lnTo>
                <a:lnTo>
                  <a:pt x="327" y="381162"/>
                </a:lnTo>
                <a:lnTo>
                  <a:pt x="0" y="386156"/>
                </a:lnTo>
                <a:lnTo>
                  <a:pt x="1955" y="395237"/>
                </a:lnTo>
                <a:lnTo>
                  <a:pt x="7191" y="402772"/>
                </a:lnTo>
                <a:lnTo>
                  <a:pt x="14766" y="407914"/>
                </a:lnTo>
                <a:lnTo>
                  <a:pt x="23736" y="409816"/>
                </a:lnTo>
                <a:lnTo>
                  <a:pt x="33497" y="407722"/>
                </a:lnTo>
                <a:lnTo>
                  <a:pt x="61496" y="332197"/>
                </a:lnTo>
                <a:lnTo>
                  <a:pt x="69305" y="285473"/>
                </a:lnTo>
                <a:lnTo>
                  <a:pt x="74216" y="238137"/>
                </a:lnTo>
                <a:lnTo>
                  <a:pt x="76712" y="190392"/>
                </a:lnTo>
                <a:lnTo>
                  <a:pt x="77279" y="142443"/>
                </a:lnTo>
                <a:lnTo>
                  <a:pt x="312724" y="142443"/>
                </a:lnTo>
                <a:lnTo>
                  <a:pt x="329507" y="139699"/>
                </a:lnTo>
                <a:lnTo>
                  <a:pt x="341304" y="131143"/>
                </a:lnTo>
                <a:lnTo>
                  <a:pt x="348270" y="116286"/>
                </a:lnTo>
                <a:lnTo>
                  <a:pt x="350558" y="94640"/>
                </a:lnTo>
                <a:lnTo>
                  <a:pt x="350558" y="92748"/>
                </a:lnTo>
                <a:lnTo>
                  <a:pt x="77279" y="92748"/>
                </a:lnTo>
                <a:lnTo>
                  <a:pt x="77279" y="47790"/>
                </a:lnTo>
                <a:lnTo>
                  <a:pt x="350558" y="47790"/>
                </a:lnTo>
                <a:lnTo>
                  <a:pt x="350558" y="42113"/>
                </a:lnTo>
                <a:lnTo>
                  <a:pt x="349143" y="24753"/>
                </a:lnTo>
                <a:lnTo>
                  <a:pt x="343768" y="11474"/>
                </a:lnTo>
                <a:lnTo>
                  <a:pt x="332732" y="2986"/>
                </a:lnTo>
                <a:lnTo>
                  <a:pt x="314337" y="0"/>
                </a:lnTo>
                <a:close/>
              </a:path>
              <a:path w="366395" h="412750">
                <a:moveTo>
                  <a:pt x="342506" y="284873"/>
                </a:moveTo>
                <a:lnTo>
                  <a:pt x="313455" y="333839"/>
                </a:lnTo>
                <a:lnTo>
                  <a:pt x="308603" y="348641"/>
                </a:lnTo>
                <a:lnTo>
                  <a:pt x="301484" y="357588"/>
                </a:lnTo>
                <a:lnTo>
                  <a:pt x="290588" y="360591"/>
                </a:lnTo>
                <a:lnTo>
                  <a:pt x="358521" y="360591"/>
                </a:lnTo>
                <a:lnTo>
                  <a:pt x="361076" y="351247"/>
                </a:lnTo>
                <a:lnTo>
                  <a:pt x="364658" y="329774"/>
                </a:lnTo>
                <a:lnTo>
                  <a:pt x="365861" y="313270"/>
                </a:lnTo>
                <a:lnTo>
                  <a:pt x="364930" y="303642"/>
                </a:lnTo>
                <a:lnTo>
                  <a:pt x="364873" y="303047"/>
                </a:lnTo>
                <a:lnTo>
                  <a:pt x="361280" y="293928"/>
                </a:lnTo>
                <a:lnTo>
                  <a:pt x="354138" y="287381"/>
                </a:lnTo>
                <a:lnTo>
                  <a:pt x="342506" y="284873"/>
                </a:lnTo>
                <a:close/>
              </a:path>
              <a:path w="366395" h="412750">
                <a:moveTo>
                  <a:pt x="320370" y="196862"/>
                </a:moveTo>
                <a:lnTo>
                  <a:pt x="310673" y="198798"/>
                </a:lnTo>
                <a:lnTo>
                  <a:pt x="297130" y="203484"/>
                </a:lnTo>
                <a:lnTo>
                  <a:pt x="282227" y="209233"/>
                </a:lnTo>
                <a:lnTo>
                  <a:pt x="268452" y="214363"/>
                </a:lnTo>
                <a:lnTo>
                  <a:pt x="236967" y="223459"/>
                </a:lnTo>
                <a:lnTo>
                  <a:pt x="209142" y="229274"/>
                </a:lnTo>
                <a:lnTo>
                  <a:pt x="186219" y="232606"/>
                </a:lnTo>
                <a:lnTo>
                  <a:pt x="169443" y="234251"/>
                </a:lnTo>
                <a:lnTo>
                  <a:pt x="343169" y="234251"/>
                </a:lnTo>
                <a:lnTo>
                  <a:pt x="344525" y="225259"/>
                </a:lnTo>
                <a:lnTo>
                  <a:pt x="342922" y="214363"/>
                </a:lnTo>
                <a:lnTo>
                  <a:pt x="342903" y="214232"/>
                </a:lnTo>
                <a:lnTo>
                  <a:pt x="338186" y="205203"/>
                </a:lnTo>
                <a:lnTo>
                  <a:pt x="330600" y="199103"/>
                </a:lnTo>
                <a:lnTo>
                  <a:pt x="320370" y="196862"/>
                </a:lnTo>
                <a:close/>
              </a:path>
              <a:path w="366395" h="412750">
                <a:moveTo>
                  <a:pt x="350558" y="47790"/>
                </a:moveTo>
                <a:lnTo>
                  <a:pt x="298640" y="47790"/>
                </a:lnTo>
                <a:lnTo>
                  <a:pt x="303060" y="50634"/>
                </a:lnTo>
                <a:lnTo>
                  <a:pt x="303060" y="87541"/>
                </a:lnTo>
                <a:lnTo>
                  <a:pt x="302272" y="92748"/>
                </a:lnTo>
                <a:lnTo>
                  <a:pt x="350558" y="92748"/>
                </a:lnTo>
                <a:lnTo>
                  <a:pt x="350558" y="47790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8303348" y="960805"/>
            <a:ext cx="3175635" cy="447040"/>
          </a:xfrm>
          <a:custGeom>
            <a:avLst/>
            <a:gdLst/>
            <a:ahLst/>
            <a:cxnLst/>
            <a:rect l="l" t="t" r="r" b="b"/>
            <a:pathLst>
              <a:path w="3175634" h="447040">
                <a:moveTo>
                  <a:pt x="134823" y="119722"/>
                </a:moveTo>
                <a:lnTo>
                  <a:pt x="134543" y="106895"/>
                </a:lnTo>
                <a:lnTo>
                  <a:pt x="132562" y="94818"/>
                </a:lnTo>
                <a:lnTo>
                  <a:pt x="127190" y="85852"/>
                </a:lnTo>
                <a:lnTo>
                  <a:pt x="116725" y="82334"/>
                </a:lnTo>
                <a:lnTo>
                  <a:pt x="106248" y="85852"/>
                </a:lnTo>
                <a:lnTo>
                  <a:pt x="100876" y="94818"/>
                </a:lnTo>
                <a:lnTo>
                  <a:pt x="98894" y="106895"/>
                </a:lnTo>
                <a:lnTo>
                  <a:pt x="98602" y="119722"/>
                </a:lnTo>
                <a:lnTo>
                  <a:pt x="98602" y="354914"/>
                </a:lnTo>
                <a:lnTo>
                  <a:pt x="87337" y="354914"/>
                </a:lnTo>
                <a:lnTo>
                  <a:pt x="87337" y="65773"/>
                </a:lnTo>
                <a:lnTo>
                  <a:pt x="87033" y="52273"/>
                </a:lnTo>
                <a:lnTo>
                  <a:pt x="84874" y="40106"/>
                </a:lnTo>
                <a:lnTo>
                  <a:pt x="79019" y="31305"/>
                </a:lnTo>
                <a:lnTo>
                  <a:pt x="67614" y="27914"/>
                </a:lnTo>
                <a:lnTo>
                  <a:pt x="55994" y="31305"/>
                </a:lnTo>
                <a:lnTo>
                  <a:pt x="50012" y="40106"/>
                </a:lnTo>
                <a:lnTo>
                  <a:pt x="47815" y="52273"/>
                </a:lnTo>
                <a:lnTo>
                  <a:pt x="47498" y="65773"/>
                </a:lnTo>
                <a:lnTo>
                  <a:pt x="47498" y="354914"/>
                </a:lnTo>
                <a:lnTo>
                  <a:pt x="36207" y="354914"/>
                </a:lnTo>
                <a:lnTo>
                  <a:pt x="36207" y="119722"/>
                </a:lnTo>
                <a:lnTo>
                  <a:pt x="18110" y="82334"/>
                </a:lnTo>
                <a:lnTo>
                  <a:pt x="7645" y="85852"/>
                </a:lnTo>
                <a:lnTo>
                  <a:pt x="2273" y="94818"/>
                </a:lnTo>
                <a:lnTo>
                  <a:pt x="292" y="106895"/>
                </a:lnTo>
                <a:lnTo>
                  <a:pt x="0" y="119722"/>
                </a:lnTo>
                <a:lnTo>
                  <a:pt x="76" y="354914"/>
                </a:lnTo>
                <a:lnTo>
                  <a:pt x="1041" y="375158"/>
                </a:lnTo>
                <a:lnTo>
                  <a:pt x="6184" y="391896"/>
                </a:lnTo>
                <a:lnTo>
                  <a:pt x="18503" y="402678"/>
                </a:lnTo>
                <a:lnTo>
                  <a:pt x="41046" y="406501"/>
                </a:lnTo>
                <a:lnTo>
                  <a:pt x="93776" y="406501"/>
                </a:lnTo>
                <a:lnTo>
                  <a:pt x="115989" y="402818"/>
                </a:lnTo>
                <a:lnTo>
                  <a:pt x="128346" y="392252"/>
                </a:lnTo>
                <a:lnTo>
                  <a:pt x="133680" y="375564"/>
                </a:lnTo>
                <a:lnTo>
                  <a:pt x="134759" y="354914"/>
                </a:lnTo>
                <a:lnTo>
                  <a:pt x="134823" y="119722"/>
                </a:lnTo>
                <a:close/>
              </a:path>
              <a:path w="3175634" h="447040">
                <a:moveTo>
                  <a:pt x="268859" y="306641"/>
                </a:moveTo>
                <a:lnTo>
                  <a:pt x="266293" y="286715"/>
                </a:lnTo>
                <a:lnTo>
                  <a:pt x="258902" y="272872"/>
                </a:lnTo>
                <a:lnTo>
                  <a:pt x="247129" y="264795"/>
                </a:lnTo>
                <a:lnTo>
                  <a:pt x="231419" y="262166"/>
                </a:lnTo>
                <a:lnTo>
                  <a:pt x="227799" y="262166"/>
                </a:lnTo>
                <a:lnTo>
                  <a:pt x="227799" y="310438"/>
                </a:lnTo>
                <a:lnTo>
                  <a:pt x="227799" y="335038"/>
                </a:lnTo>
                <a:lnTo>
                  <a:pt x="226999" y="335991"/>
                </a:lnTo>
                <a:lnTo>
                  <a:pt x="202844" y="335991"/>
                </a:lnTo>
                <a:lnTo>
                  <a:pt x="202450" y="335038"/>
                </a:lnTo>
                <a:lnTo>
                  <a:pt x="202450" y="310438"/>
                </a:lnTo>
                <a:lnTo>
                  <a:pt x="202844" y="309486"/>
                </a:lnTo>
                <a:lnTo>
                  <a:pt x="226999" y="309486"/>
                </a:lnTo>
                <a:lnTo>
                  <a:pt x="227799" y="310438"/>
                </a:lnTo>
                <a:lnTo>
                  <a:pt x="227799" y="262166"/>
                </a:lnTo>
                <a:lnTo>
                  <a:pt x="198831" y="262166"/>
                </a:lnTo>
                <a:lnTo>
                  <a:pt x="185000" y="264058"/>
                </a:lnTo>
                <a:lnTo>
                  <a:pt x="173024" y="270929"/>
                </a:lnTo>
                <a:lnTo>
                  <a:pt x="164579" y="284530"/>
                </a:lnTo>
                <a:lnTo>
                  <a:pt x="161391" y="306641"/>
                </a:lnTo>
                <a:lnTo>
                  <a:pt x="161391" y="338823"/>
                </a:lnTo>
                <a:lnTo>
                  <a:pt x="163906" y="358749"/>
                </a:lnTo>
                <a:lnTo>
                  <a:pt x="171208" y="372605"/>
                </a:lnTo>
                <a:lnTo>
                  <a:pt x="182968" y="380695"/>
                </a:lnTo>
                <a:lnTo>
                  <a:pt x="198831" y="383311"/>
                </a:lnTo>
                <a:lnTo>
                  <a:pt x="231419" y="383311"/>
                </a:lnTo>
                <a:lnTo>
                  <a:pt x="245084" y="381419"/>
                </a:lnTo>
                <a:lnTo>
                  <a:pt x="257086" y="374561"/>
                </a:lnTo>
                <a:lnTo>
                  <a:pt x="265620" y="360946"/>
                </a:lnTo>
                <a:lnTo>
                  <a:pt x="268859" y="338823"/>
                </a:lnTo>
                <a:lnTo>
                  <a:pt x="268859" y="335991"/>
                </a:lnTo>
                <a:lnTo>
                  <a:pt x="268859" y="309486"/>
                </a:lnTo>
                <a:lnTo>
                  <a:pt x="268859" y="306641"/>
                </a:lnTo>
                <a:close/>
              </a:path>
              <a:path w="3175634" h="447040">
                <a:moveTo>
                  <a:pt x="363829" y="215315"/>
                </a:moveTo>
                <a:lnTo>
                  <a:pt x="363270" y="208940"/>
                </a:lnTo>
                <a:lnTo>
                  <a:pt x="363207" y="208140"/>
                </a:lnTo>
                <a:lnTo>
                  <a:pt x="360565" y="200533"/>
                </a:lnTo>
                <a:lnTo>
                  <a:pt x="354838" y="194157"/>
                </a:lnTo>
                <a:lnTo>
                  <a:pt x="344919" y="190703"/>
                </a:lnTo>
                <a:lnTo>
                  <a:pt x="349453" y="186283"/>
                </a:lnTo>
                <a:lnTo>
                  <a:pt x="352729" y="180174"/>
                </a:lnTo>
                <a:lnTo>
                  <a:pt x="354711" y="173532"/>
                </a:lnTo>
                <a:lnTo>
                  <a:pt x="355384" y="167513"/>
                </a:lnTo>
                <a:lnTo>
                  <a:pt x="353377" y="157899"/>
                </a:lnTo>
                <a:lnTo>
                  <a:pt x="326288" y="136601"/>
                </a:lnTo>
                <a:lnTo>
                  <a:pt x="322389" y="134112"/>
                </a:lnTo>
                <a:lnTo>
                  <a:pt x="322389" y="190703"/>
                </a:lnTo>
                <a:lnTo>
                  <a:pt x="174256" y="190703"/>
                </a:lnTo>
                <a:lnTo>
                  <a:pt x="184569" y="185674"/>
                </a:lnTo>
                <a:lnTo>
                  <a:pt x="204685" y="173532"/>
                </a:lnTo>
                <a:lnTo>
                  <a:pt x="228727" y="154305"/>
                </a:lnTo>
                <a:lnTo>
                  <a:pt x="250355" y="128244"/>
                </a:lnTo>
                <a:lnTo>
                  <a:pt x="274739" y="157899"/>
                </a:lnTo>
                <a:lnTo>
                  <a:pt x="296938" y="176695"/>
                </a:lnTo>
                <a:lnTo>
                  <a:pt x="313855" y="186867"/>
                </a:lnTo>
                <a:lnTo>
                  <a:pt x="322389" y="190703"/>
                </a:lnTo>
                <a:lnTo>
                  <a:pt x="322389" y="134112"/>
                </a:lnTo>
                <a:lnTo>
                  <a:pt x="314439" y="129006"/>
                </a:lnTo>
                <a:lnTo>
                  <a:pt x="313486" y="128244"/>
                </a:lnTo>
                <a:lnTo>
                  <a:pt x="301536" y="118668"/>
                </a:lnTo>
                <a:lnTo>
                  <a:pt x="289369" y="105524"/>
                </a:lnTo>
                <a:lnTo>
                  <a:pt x="323583" y="105524"/>
                </a:lnTo>
                <a:lnTo>
                  <a:pt x="335241" y="105156"/>
                </a:lnTo>
                <a:lnTo>
                  <a:pt x="345579" y="102514"/>
                </a:lnTo>
                <a:lnTo>
                  <a:pt x="352958" y="95351"/>
                </a:lnTo>
                <a:lnTo>
                  <a:pt x="355777" y="81394"/>
                </a:lnTo>
                <a:lnTo>
                  <a:pt x="352958" y="67716"/>
                </a:lnTo>
                <a:lnTo>
                  <a:pt x="345579" y="60693"/>
                </a:lnTo>
                <a:lnTo>
                  <a:pt x="335241" y="58102"/>
                </a:lnTo>
                <a:lnTo>
                  <a:pt x="323583" y="57734"/>
                </a:lnTo>
                <a:lnTo>
                  <a:pt x="272072" y="57734"/>
                </a:lnTo>
                <a:lnTo>
                  <a:pt x="271208" y="41529"/>
                </a:lnTo>
                <a:lnTo>
                  <a:pt x="271119" y="39751"/>
                </a:lnTo>
                <a:lnTo>
                  <a:pt x="270319" y="28854"/>
                </a:lnTo>
                <a:lnTo>
                  <a:pt x="269252" y="21767"/>
                </a:lnTo>
                <a:lnTo>
                  <a:pt x="265226" y="8039"/>
                </a:lnTo>
                <a:lnTo>
                  <a:pt x="247916" y="8039"/>
                </a:lnTo>
                <a:lnTo>
                  <a:pt x="225717" y="39751"/>
                </a:lnTo>
                <a:lnTo>
                  <a:pt x="225298" y="51181"/>
                </a:lnTo>
                <a:lnTo>
                  <a:pt x="224980" y="57734"/>
                </a:lnTo>
                <a:lnTo>
                  <a:pt x="179095" y="57734"/>
                </a:lnTo>
                <a:lnTo>
                  <a:pt x="167284" y="58102"/>
                </a:lnTo>
                <a:lnTo>
                  <a:pt x="156972" y="60693"/>
                </a:lnTo>
                <a:lnTo>
                  <a:pt x="149669" y="67716"/>
                </a:lnTo>
                <a:lnTo>
                  <a:pt x="146900" y="81394"/>
                </a:lnTo>
                <a:lnTo>
                  <a:pt x="149669" y="95351"/>
                </a:lnTo>
                <a:lnTo>
                  <a:pt x="156972" y="102514"/>
                </a:lnTo>
                <a:lnTo>
                  <a:pt x="167284" y="105156"/>
                </a:lnTo>
                <a:lnTo>
                  <a:pt x="179095" y="105524"/>
                </a:lnTo>
                <a:lnTo>
                  <a:pt x="210502" y="105524"/>
                </a:lnTo>
                <a:lnTo>
                  <a:pt x="198996" y="116662"/>
                </a:lnTo>
                <a:lnTo>
                  <a:pt x="185445" y="126111"/>
                </a:lnTo>
                <a:lnTo>
                  <a:pt x="173253" y="133083"/>
                </a:lnTo>
                <a:lnTo>
                  <a:pt x="156057" y="141503"/>
                </a:lnTo>
                <a:lnTo>
                  <a:pt x="148717" y="146697"/>
                </a:lnTo>
                <a:lnTo>
                  <a:pt x="144081" y="153657"/>
                </a:lnTo>
                <a:lnTo>
                  <a:pt x="142468" y="163728"/>
                </a:lnTo>
                <a:lnTo>
                  <a:pt x="143129" y="170408"/>
                </a:lnTo>
                <a:lnTo>
                  <a:pt x="145300" y="177749"/>
                </a:lnTo>
                <a:lnTo>
                  <a:pt x="149275" y="184823"/>
                </a:lnTo>
                <a:lnTo>
                  <a:pt x="155359" y="190703"/>
                </a:lnTo>
                <a:lnTo>
                  <a:pt x="145440" y="194005"/>
                </a:lnTo>
                <a:lnTo>
                  <a:pt x="139674" y="200533"/>
                </a:lnTo>
                <a:lnTo>
                  <a:pt x="137071" y="208940"/>
                </a:lnTo>
                <a:lnTo>
                  <a:pt x="136436" y="218630"/>
                </a:lnTo>
                <a:lnTo>
                  <a:pt x="139090" y="233133"/>
                </a:lnTo>
                <a:lnTo>
                  <a:pt x="146202" y="240576"/>
                </a:lnTo>
                <a:lnTo>
                  <a:pt x="156489" y="243319"/>
                </a:lnTo>
                <a:lnTo>
                  <a:pt x="168643" y="243713"/>
                </a:lnTo>
                <a:lnTo>
                  <a:pt x="289775" y="243713"/>
                </a:lnTo>
                <a:lnTo>
                  <a:pt x="289775" y="367690"/>
                </a:lnTo>
                <a:lnTo>
                  <a:pt x="289623" y="372605"/>
                </a:lnTo>
                <a:lnTo>
                  <a:pt x="289560" y="374561"/>
                </a:lnTo>
                <a:lnTo>
                  <a:pt x="289445" y="378434"/>
                </a:lnTo>
                <a:lnTo>
                  <a:pt x="287858" y="384733"/>
                </a:lnTo>
                <a:lnTo>
                  <a:pt x="287731" y="385203"/>
                </a:lnTo>
                <a:lnTo>
                  <a:pt x="287680" y="385445"/>
                </a:lnTo>
                <a:lnTo>
                  <a:pt x="283337" y="389255"/>
                </a:lnTo>
                <a:lnTo>
                  <a:pt x="275285" y="390410"/>
                </a:lnTo>
                <a:lnTo>
                  <a:pt x="268439" y="390410"/>
                </a:lnTo>
                <a:lnTo>
                  <a:pt x="260400" y="388988"/>
                </a:lnTo>
                <a:lnTo>
                  <a:pt x="257581" y="388518"/>
                </a:lnTo>
                <a:lnTo>
                  <a:pt x="243497" y="385203"/>
                </a:lnTo>
                <a:lnTo>
                  <a:pt x="240284" y="385203"/>
                </a:lnTo>
                <a:lnTo>
                  <a:pt x="229565" y="388835"/>
                </a:lnTo>
                <a:lnTo>
                  <a:pt x="223621" y="397154"/>
                </a:lnTo>
                <a:lnTo>
                  <a:pt x="221094" y="406361"/>
                </a:lnTo>
                <a:lnTo>
                  <a:pt x="220548" y="412648"/>
                </a:lnTo>
                <a:lnTo>
                  <a:pt x="227533" y="430809"/>
                </a:lnTo>
                <a:lnTo>
                  <a:pt x="244106" y="440753"/>
                </a:lnTo>
                <a:lnTo>
                  <a:pt x="263690" y="444919"/>
                </a:lnTo>
                <a:lnTo>
                  <a:pt x="279717" y="445770"/>
                </a:lnTo>
                <a:lnTo>
                  <a:pt x="311962" y="440029"/>
                </a:lnTo>
                <a:lnTo>
                  <a:pt x="328739" y="425373"/>
                </a:lnTo>
                <a:lnTo>
                  <a:pt x="335089" y="405650"/>
                </a:lnTo>
                <a:lnTo>
                  <a:pt x="335813" y="390410"/>
                </a:lnTo>
                <a:lnTo>
                  <a:pt x="336054" y="385445"/>
                </a:lnTo>
                <a:lnTo>
                  <a:pt x="336080" y="243713"/>
                </a:lnTo>
                <a:lnTo>
                  <a:pt x="340093" y="243713"/>
                </a:lnTo>
                <a:lnTo>
                  <a:pt x="350774" y="242214"/>
                </a:lnTo>
                <a:lnTo>
                  <a:pt x="358152" y="237324"/>
                </a:lnTo>
                <a:lnTo>
                  <a:pt x="362445" y="228549"/>
                </a:lnTo>
                <a:lnTo>
                  <a:pt x="363829" y="215315"/>
                </a:lnTo>
                <a:close/>
              </a:path>
              <a:path w="3175634" h="447040">
                <a:moveTo>
                  <a:pt x="765086" y="85178"/>
                </a:moveTo>
                <a:lnTo>
                  <a:pt x="762431" y="70675"/>
                </a:lnTo>
                <a:lnTo>
                  <a:pt x="755332" y="63233"/>
                </a:lnTo>
                <a:lnTo>
                  <a:pt x="745058" y="60490"/>
                </a:lnTo>
                <a:lnTo>
                  <a:pt x="732891" y="60096"/>
                </a:lnTo>
                <a:lnTo>
                  <a:pt x="605307" y="60096"/>
                </a:lnTo>
                <a:lnTo>
                  <a:pt x="604901" y="39179"/>
                </a:lnTo>
                <a:lnTo>
                  <a:pt x="602043" y="25438"/>
                </a:lnTo>
                <a:lnTo>
                  <a:pt x="594271" y="17919"/>
                </a:lnTo>
                <a:lnTo>
                  <a:pt x="579158" y="15621"/>
                </a:lnTo>
                <a:lnTo>
                  <a:pt x="565416" y="18173"/>
                </a:lnTo>
                <a:lnTo>
                  <a:pt x="558368" y="26149"/>
                </a:lnTo>
                <a:lnTo>
                  <a:pt x="555764" y="39979"/>
                </a:lnTo>
                <a:lnTo>
                  <a:pt x="555396" y="60096"/>
                </a:lnTo>
                <a:lnTo>
                  <a:pt x="432244" y="60096"/>
                </a:lnTo>
                <a:lnTo>
                  <a:pt x="418896" y="60540"/>
                </a:lnTo>
                <a:lnTo>
                  <a:pt x="408749" y="63652"/>
                </a:lnTo>
                <a:lnTo>
                  <a:pt x="402297" y="72072"/>
                </a:lnTo>
                <a:lnTo>
                  <a:pt x="400037" y="88493"/>
                </a:lnTo>
                <a:lnTo>
                  <a:pt x="402691" y="102997"/>
                </a:lnTo>
                <a:lnTo>
                  <a:pt x="409803" y="110439"/>
                </a:lnTo>
                <a:lnTo>
                  <a:pt x="420077" y="113182"/>
                </a:lnTo>
                <a:lnTo>
                  <a:pt x="432244" y="113576"/>
                </a:lnTo>
                <a:lnTo>
                  <a:pt x="555396" y="113576"/>
                </a:lnTo>
                <a:lnTo>
                  <a:pt x="555396" y="149059"/>
                </a:lnTo>
                <a:lnTo>
                  <a:pt x="463651" y="149059"/>
                </a:lnTo>
                <a:lnTo>
                  <a:pt x="446112" y="152488"/>
                </a:lnTo>
                <a:lnTo>
                  <a:pt x="432650" y="161899"/>
                </a:lnTo>
                <a:lnTo>
                  <a:pt x="424027" y="176022"/>
                </a:lnTo>
                <a:lnTo>
                  <a:pt x="420979" y="193548"/>
                </a:lnTo>
                <a:lnTo>
                  <a:pt x="420979" y="375272"/>
                </a:lnTo>
                <a:lnTo>
                  <a:pt x="421360" y="389737"/>
                </a:lnTo>
                <a:lnTo>
                  <a:pt x="424053" y="402653"/>
                </a:lnTo>
                <a:lnTo>
                  <a:pt x="431342" y="411937"/>
                </a:lnTo>
                <a:lnTo>
                  <a:pt x="445528" y="415493"/>
                </a:lnTo>
                <a:lnTo>
                  <a:pt x="459955" y="411734"/>
                </a:lnTo>
                <a:lnTo>
                  <a:pt x="467360" y="402120"/>
                </a:lnTo>
                <a:lnTo>
                  <a:pt x="470090" y="389140"/>
                </a:lnTo>
                <a:lnTo>
                  <a:pt x="470484" y="375272"/>
                </a:lnTo>
                <a:lnTo>
                  <a:pt x="470484" y="210591"/>
                </a:lnTo>
                <a:lnTo>
                  <a:pt x="472884" y="205371"/>
                </a:lnTo>
                <a:lnTo>
                  <a:pt x="555396" y="205371"/>
                </a:lnTo>
                <a:lnTo>
                  <a:pt x="555396" y="407924"/>
                </a:lnTo>
                <a:lnTo>
                  <a:pt x="555828" y="425094"/>
                </a:lnTo>
                <a:lnTo>
                  <a:pt x="558825" y="437032"/>
                </a:lnTo>
                <a:lnTo>
                  <a:pt x="566953" y="443992"/>
                </a:lnTo>
                <a:lnTo>
                  <a:pt x="582777" y="446252"/>
                </a:lnTo>
                <a:lnTo>
                  <a:pt x="595807" y="443191"/>
                </a:lnTo>
                <a:lnTo>
                  <a:pt x="602488" y="434898"/>
                </a:lnTo>
                <a:lnTo>
                  <a:pt x="604951" y="422694"/>
                </a:lnTo>
                <a:lnTo>
                  <a:pt x="605307" y="407924"/>
                </a:lnTo>
                <a:lnTo>
                  <a:pt x="605307" y="205371"/>
                </a:lnTo>
                <a:lnTo>
                  <a:pt x="686612" y="205371"/>
                </a:lnTo>
                <a:lnTo>
                  <a:pt x="689825" y="210121"/>
                </a:lnTo>
                <a:lnTo>
                  <a:pt x="689825" y="354444"/>
                </a:lnTo>
                <a:lnTo>
                  <a:pt x="680173" y="354444"/>
                </a:lnTo>
                <a:lnTo>
                  <a:pt x="662851" y="350659"/>
                </a:lnTo>
                <a:lnTo>
                  <a:pt x="658837" y="350659"/>
                </a:lnTo>
                <a:lnTo>
                  <a:pt x="637908" y="382841"/>
                </a:lnTo>
                <a:lnTo>
                  <a:pt x="695871" y="414070"/>
                </a:lnTo>
                <a:lnTo>
                  <a:pt x="711746" y="412610"/>
                </a:lnTo>
                <a:lnTo>
                  <a:pt x="726262" y="406260"/>
                </a:lnTo>
                <a:lnTo>
                  <a:pt x="736841" y="392112"/>
                </a:lnTo>
                <a:lnTo>
                  <a:pt x="740943" y="367220"/>
                </a:lnTo>
                <a:lnTo>
                  <a:pt x="740943" y="194017"/>
                </a:lnTo>
                <a:lnTo>
                  <a:pt x="737920" y="176022"/>
                </a:lnTo>
                <a:lnTo>
                  <a:pt x="729424" y="161785"/>
                </a:lnTo>
                <a:lnTo>
                  <a:pt x="716330" y="152425"/>
                </a:lnTo>
                <a:lnTo>
                  <a:pt x="699490" y="149059"/>
                </a:lnTo>
                <a:lnTo>
                  <a:pt x="605307" y="149059"/>
                </a:lnTo>
                <a:lnTo>
                  <a:pt x="605307" y="113576"/>
                </a:lnTo>
                <a:lnTo>
                  <a:pt x="732891" y="113576"/>
                </a:lnTo>
                <a:lnTo>
                  <a:pt x="746074" y="113131"/>
                </a:lnTo>
                <a:lnTo>
                  <a:pt x="756234" y="110032"/>
                </a:lnTo>
                <a:lnTo>
                  <a:pt x="762774" y="101600"/>
                </a:lnTo>
                <a:lnTo>
                  <a:pt x="765086" y="85178"/>
                </a:lnTo>
                <a:close/>
              </a:path>
              <a:path w="3175634" h="447040">
                <a:moveTo>
                  <a:pt x="1169962" y="409333"/>
                </a:moveTo>
                <a:lnTo>
                  <a:pt x="1166850" y="393204"/>
                </a:lnTo>
                <a:lnTo>
                  <a:pt x="1158989" y="384911"/>
                </a:lnTo>
                <a:lnTo>
                  <a:pt x="1148562" y="381863"/>
                </a:lnTo>
                <a:lnTo>
                  <a:pt x="1137767" y="381419"/>
                </a:lnTo>
                <a:lnTo>
                  <a:pt x="1006970" y="381419"/>
                </a:lnTo>
                <a:lnTo>
                  <a:pt x="1006970" y="291503"/>
                </a:lnTo>
                <a:lnTo>
                  <a:pt x="1101953" y="291503"/>
                </a:lnTo>
                <a:lnTo>
                  <a:pt x="1112177" y="291096"/>
                </a:lnTo>
                <a:lnTo>
                  <a:pt x="1122527" y="288201"/>
                </a:lnTo>
                <a:lnTo>
                  <a:pt x="1130528" y="280327"/>
                </a:lnTo>
                <a:lnTo>
                  <a:pt x="1133741" y="264998"/>
                </a:lnTo>
                <a:lnTo>
                  <a:pt x="1130528" y="249415"/>
                </a:lnTo>
                <a:lnTo>
                  <a:pt x="1122527" y="241401"/>
                </a:lnTo>
                <a:lnTo>
                  <a:pt x="1112177" y="238455"/>
                </a:lnTo>
                <a:lnTo>
                  <a:pt x="1101953" y="238023"/>
                </a:lnTo>
                <a:lnTo>
                  <a:pt x="1006970" y="238023"/>
                </a:lnTo>
                <a:lnTo>
                  <a:pt x="1006970" y="156629"/>
                </a:lnTo>
                <a:lnTo>
                  <a:pt x="1116838" y="156629"/>
                </a:lnTo>
                <a:lnTo>
                  <a:pt x="1127988" y="156210"/>
                </a:lnTo>
                <a:lnTo>
                  <a:pt x="1138377" y="153200"/>
                </a:lnTo>
                <a:lnTo>
                  <a:pt x="1146048" y="145059"/>
                </a:lnTo>
                <a:lnTo>
                  <a:pt x="1149045" y="129184"/>
                </a:lnTo>
                <a:lnTo>
                  <a:pt x="1146048" y="113601"/>
                </a:lnTo>
                <a:lnTo>
                  <a:pt x="1138377" y="105587"/>
                </a:lnTo>
                <a:lnTo>
                  <a:pt x="1127988" y="102641"/>
                </a:lnTo>
                <a:lnTo>
                  <a:pt x="1116838" y="102209"/>
                </a:lnTo>
                <a:lnTo>
                  <a:pt x="1006970" y="102209"/>
                </a:lnTo>
                <a:lnTo>
                  <a:pt x="1006970" y="51574"/>
                </a:lnTo>
                <a:lnTo>
                  <a:pt x="1006589" y="37680"/>
                </a:lnTo>
                <a:lnTo>
                  <a:pt x="1003896" y="25552"/>
                </a:lnTo>
                <a:lnTo>
                  <a:pt x="996619" y="16979"/>
                </a:lnTo>
                <a:lnTo>
                  <a:pt x="982421" y="13716"/>
                </a:lnTo>
                <a:lnTo>
                  <a:pt x="968222" y="16903"/>
                </a:lnTo>
                <a:lnTo>
                  <a:pt x="960932" y="25374"/>
                </a:lnTo>
                <a:lnTo>
                  <a:pt x="958240" y="37477"/>
                </a:lnTo>
                <a:lnTo>
                  <a:pt x="957859" y="51574"/>
                </a:lnTo>
                <a:lnTo>
                  <a:pt x="957859" y="102209"/>
                </a:lnTo>
                <a:lnTo>
                  <a:pt x="897890" y="102209"/>
                </a:lnTo>
                <a:lnTo>
                  <a:pt x="901585" y="90462"/>
                </a:lnTo>
                <a:lnTo>
                  <a:pt x="905383" y="77076"/>
                </a:lnTo>
                <a:lnTo>
                  <a:pt x="908354" y="63957"/>
                </a:lnTo>
                <a:lnTo>
                  <a:pt x="909561" y="52997"/>
                </a:lnTo>
                <a:lnTo>
                  <a:pt x="907580" y="42672"/>
                </a:lnTo>
                <a:lnTo>
                  <a:pt x="902169" y="34251"/>
                </a:lnTo>
                <a:lnTo>
                  <a:pt x="894105" y="28575"/>
                </a:lnTo>
                <a:lnTo>
                  <a:pt x="884199" y="26492"/>
                </a:lnTo>
                <a:lnTo>
                  <a:pt x="873937" y="28841"/>
                </a:lnTo>
                <a:lnTo>
                  <a:pt x="867257" y="34607"/>
                </a:lnTo>
                <a:lnTo>
                  <a:pt x="863219" y="41871"/>
                </a:lnTo>
                <a:lnTo>
                  <a:pt x="860869" y="48742"/>
                </a:lnTo>
                <a:lnTo>
                  <a:pt x="852881" y="74942"/>
                </a:lnTo>
                <a:lnTo>
                  <a:pt x="842860" y="102920"/>
                </a:lnTo>
                <a:lnTo>
                  <a:pt x="829056" y="133388"/>
                </a:lnTo>
                <a:lnTo>
                  <a:pt x="809752" y="167043"/>
                </a:lnTo>
                <a:lnTo>
                  <a:pt x="803910" y="176644"/>
                </a:lnTo>
                <a:lnTo>
                  <a:pt x="800493" y="183197"/>
                </a:lnTo>
                <a:lnTo>
                  <a:pt x="798880" y="188404"/>
                </a:lnTo>
                <a:lnTo>
                  <a:pt x="798474" y="194017"/>
                </a:lnTo>
                <a:lnTo>
                  <a:pt x="799973" y="203238"/>
                </a:lnTo>
                <a:lnTo>
                  <a:pt x="804418" y="211950"/>
                </a:lnTo>
                <a:lnTo>
                  <a:pt x="811720" y="218452"/>
                </a:lnTo>
                <a:lnTo>
                  <a:pt x="821829" y="220992"/>
                </a:lnTo>
                <a:lnTo>
                  <a:pt x="836866" y="214934"/>
                </a:lnTo>
                <a:lnTo>
                  <a:pt x="851014" y="199466"/>
                </a:lnTo>
                <a:lnTo>
                  <a:pt x="863930" y="178676"/>
                </a:lnTo>
                <a:lnTo>
                  <a:pt x="875347" y="156629"/>
                </a:lnTo>
                <a:lnTo>
                  <a:pt x="957859" y="156629"/>
                </a:lnTo>
                <a:lnTo>
                  <a:pt x="957859" y="238023"/>
                </a:lnTo>
                <a:lnTo>
                  <a:pt x="868514" y="238023"/>
                </a:lnTo>
                <a:lnTo>
                  <a:pt x="858520" y="238455"/>
                </a:lnTo>
                <a:lnTo>
                  <a:pt x="848283" y="241401"/>
                </a:lnTo>
                <a:lnTo>
                  <a:pt x="840320" y="249415"/>
                </a:lnTo>
                <a:lnTo>
                  <a:pt x="837107" y="264998"/>
                </a:lnTo>
                <a:lnTo>
                  <a:pt x="840320" y="280327"/>
                </a:lnTo>
                <a:lnTo>
                  <a:pt x="848283" y="288201"/>
                </a:lnTo>
                <a:lnTo>
                  <a:pt x="858520" y="291096"/>
                </a:lnTo>
                <a:lnTo>
                  <a:pt x="868514" y="291503"/>
                </a:lnTo>
                <a:lnTo>
                  <a:pt x="957859" y="291503"/>
                </a:lnTo>
                <a:lnTo>
                  <a:pt x="957859" y="381419"/>
                </a:lnTo>
                <a:lnTo>
                  <a:pt x="831088" y="381419"/>
                </a:lnTo>
                <a:lnTo>
                  <a:pt x="819492" y="381850"/>
                </a:lnTo>
                <a:lnTo>
                  <a:pt x="809294" y="384860"/>
                </a:lnTo>
                <a:lnTo>
                  <a:pt x="802043" y="393001"/>
                </a:lnTo>
                <a:lnTo>
                  <a:pt x="799287" y="408863"/>
                </a:lnTo>
                <a:lnTo>
                  <a:pt x="802043" y="425005"/>
                </a:lnTo>
                <a:lnTo>
                  <a:pt x="809294" y="433298"/>
                </a:lnTo>
                <a:lnTo>
                  <a:pt x="819492" y="436346"/>
                </a:lnTo>
                <a:lnTo>
                  <a:pt x="831088" y="436778"/>
                </a:lnTo>
                <a:lnTo>
                  <a:pt x="1137767" y="436778"/>
                </a:lnTo>
                <a:lnTo>
                  <a:pt x="1148562" y="436359"/>
                </a:lnTo>
                <a:lnTo>
                  <a:pt x="1158989" y="433349"/>
                </a:lnTo>
                <a:lnTo>
                  <a:pt x="1166850" y="425208"/>
                </a:lnTo>
                <a:lnTo>
                  <a:pt x="1169962" y="409333"/>
                </a:lnTo>
                <a:close/>
              </a:path>
              <a:path w="3175634" h="447040">
                <a:moveTo>
                  <a:pt x="1292745" y="200736"/>
                </a:moveTo>
                <a:lnTo>
                  <a:pt x="1258227" y="162864"/>
                </a:lnTo>
                <a:lnTo>
                  <a:pt x="1220254" y="141617"/>
                </a:lnTo>
                <a:lnTo>
                  <a:pt x="1219504" y="141617"/>
                </a:lnTo>
                <a:lnTo>
                  <a:pt x="1210284" y="144602"/>
                </a:lnTo>
                <a:lnTo>
                  <a:pt x="1203350" y="152082"/>
                </a:lnTo>
                <a:lnTo>
                  <a:pt x="1199146" y="161264"/>
                </a:lnTo>
                <a:lnTo>
                  <a:pt x="1197724" y="169418"/>
                </a:lnTo>
                <a:lnTo>
                  <a:pt x="1197724" y="177927"/>
                </a:lnTo>
                <a:lnTo>
                  <a:pt x="1229461" y="207200"/>
                </a:lnTo>
                <a:lnTo>
                  <a:pt x="1235151" y="211518"/>
                </a:lnTo>
                <a:lnTo>
                  <a:pt x="1250581" y="224205"/>
                </a:lnTo>
                <a:lnTo>
                  <a:pt x="1259852" y="231343"/>
                </a:lnTo>
                <a:lnTo>
                  <a:pt x="1265428" y="234492"/>
                </a:lnTo>
                <a:lnTo>
                  <a:pt x="1269771" y="235191"/>
                </a:lnTo>
                <a:lnTo>
                  <a:pt x="1279182" y="231863"/>
                </a:lnTo>
                <a:lnTo>
                  <a:pt x="1286205" y="224205"/>
                </a:lnTo>
                <a:lnTo>
                  <a:pt x="1290764" y="215633"/>
                </a:lnTo>
                <a:lnTo>
                  <a:pt x="1292707" y="209638"/>
                </a:lnTo>
                <a:lnTo>
                  <a:pt x="1292745" y="200736"/>
                </a:lnTo>
                <a:close/>
              </a:path>
              <a:path w="3175634" h="447040">
                <a:moveTo>
                  <a:pt x="1302372" y="294817"/>
                </a:moveTo>
                <a:lnTo>
                  <a:pt x="1298956" y="282816"/>
                </a:lnTo>
                <a:lnTo>
                  <a:pt x="1291043" y="275780"/>
                </a:lnTo>
                <a:lnTo>
                  <a:pt x="1282153" y="272465"/>
                </a:lnTo>
                <a:lnTo>
                  <a:pt x="1275803" y="271627"/>
                </a:lnTo>
                <a:lnTo>
                  <a:pt x="1267345" y="271627"/>
                </a:lnTo>
                <a:lnTo>
                  <a:pt x="1261719" y="274472"/>
                </a:lnTo>
                <a:lnTo>
                  <a:pt x="1257287" y="286766"/>
                </a:lnTo>
                <a:lnTo>
                  <a:pt x="1246111" y="319265"/>
                </a:lnTo>
                <a:lnTo>
                  <a:pt x="1237665" y="341553"/>
                </a:lnTo>
                <a:lnTo>
                  <a:pt x="1228763" y="361175"/>
                </a:lnTo>
                <a:lnTo>
                  <a:pt x="1216240" y="385673"/>
                </a:lnTo>
                <a:lnTo>
                  <a:pt x="1209979" y="397700"/>
                </a:lnTo>
                <a:lnTo>
                  <a:pt x="1206017" y="406273"/>
                </a:lnTo>
                <a:lnTo>
                  <a:pt x="1203960" y="412699"/>
                </a:lnTo>
                <a:lnTo>
                  <a:pt x="1203363" y="418325"/>
                </a:lnTo>
                <a:lnTo>
                  <a:pt x="1206055" y="429209"/>
                </a:lnTo>
                <a:lnTo>
                  <a:pt x="1212862" y="437908"/>
                </a:lnTo>
                <a:lnTo>
                  <a:pt x="1221867" y="443687"/>
                </a:lnTo>
                <a:lnTo>
                  <a:pt x="1231125" y="445770"/>
                </a:lnTo>
                <a:lnTo>
                  <a:pt x="1237538" y="444461"/>
                </a:lnTo>
                <a:lnTo>
                  <a:pt x="1282496" y="364832"/>
                </a:lnTo>
                <a:lnTo>
                  <a:pt x="1295781" y="327113"/>
                </a:lnTo>
                <a:lnTo>
                  <a:pt x="1301280" y="303784"/>
                </a:lnTo>
                <a:lnTo>
                  <a:pt x="1302372" y="294817"/>
                </a:lnTo>
                <a:close/>
              </a:path>
              <a:path w="3175634" h="447040">
                <a:moveTo>
                  <a:pt x="1303185" y="98894"/>
                </a:moveTo>
                <a:lnTo>
                  <a:pt x="1279829" y="64350"/>
                </a:lnTo>
                <a:lnTo>
                  <a:pt x="1244968" y="35610"/>
                </a:lnTo>
                <a:lnTo>
                  <a:pt x="1234363" y="32651"/>
                </a:lnTo>
                <a:lnTo>
                  <a:pt x="1224788" y="35610"/>
                </a:lnTo>
                <a:lnTo>
                  <a:pt x="1217853" y="42837"/>
                </a:lnTo>
                <a:lnTo>
                  <a:pt x="1213650" y="51828"/>
                </a:lnTo>
                <a:lnTo>
                  <a:pt x="1212227" y="60096"/>
                </a:lnTo>
                <a:lnTo>
                  <a:pt x="1212227" y="68618"/>
                </a:lnTo>
                <a:lnTo>
                  <a:pt x="1215847" y="73342"/>
                </a:lnTo>
                <a:lnTo>
                  <a:pt x="1218247" y="75717"/>
                </a:lnTo>
                <a:lnTo>
                  <a:pt x="1223492" y="80987"/>
                </a:lnTo>
                <a:lnTo>
                  <a:pt x="1231823" y="88734"/>
                </a:lnTo>
                <a:lnTo>
                  <a:pt x="1240320" y="96481"/>
                </a:lnTo>
                <a:lnTo>
                  <a:pt x="1260017" y="114769"/>
                </a:lnTo>
                <a:lnTo>
                  <a:pt x="1268704" y="122212"/>
                </a:lnTo>
                <a:lnTo>
                  <a:pt x="1274597" y="125564"/>
                </a:lnTo>
                <a:lnTo>
                  <a:pt x="1280236" y="126339"/>
                </a:lnTo>
                <a:lnTo>
                  <a:pt x="1289253" y="123926"/>
                </a:lnTo>
                <a:lnTo>
                  <a:pt x="1296543" y="117589"/>
                </a:lnTo>
                <a:lnTo>
                  <a:pt x="1301407" y="108788"/>
                </a:lnTo>
                <a:lnTo>
                  <a:pt x="1303185" y="98894"/>
                </a:lnTo>
                <a:close/>
              </a:path>
              <a:path w="3175634" h="447040">
                <a:moveTo>
                  <a:pt x="1569999" y="163258"/>
                </a:moveTo>
                <a:lnTo>
                  <a:pt x="1567294" y="148767"/>
                </a:lnTo>
                <a:lnTo>
                  <a:pt x="1560093" y="141312"/>
                </a:lnTo>
                <a:lnTo>
                  <a:pt x="1549946" y="138607"/>
                </a:lnTo>
                <a:lnTo>
                  <a:pt x="1550936" y="138607"/>
                </a:lnTo>
                <a:lnTo>
                  <a:pt x="1537817" y="138176"/>
                </a:lnTo>
                <a:lnTo>
                  <a:pt x="1457325" y="138176"/>
                </a:lnTo>
                <a:lnTo>
                  <a:pt x="1457325" y="90373"/>
                </a:lnTo>
                <a:lnTo>
                  <a:pt x="1457325" y="86601"/>
                </a:lnTo>
                <a:lnTo>
                  <a:pt x="1509560" y="80073"/>
                </a:lnTo>
                <a:lnTo>
                  <a:pt x="1537754" y="73050"/>
                </a:lnTo>
                <a:lnTo>
                  <a:pt x="1549285" y="63106"/>
                </a:lnTo>
                <a:lnTo>
                  <a:pt x="1551495" y="47790"/>
                </a:lnTo>
                <a:lnTo>
                  <a:pt x="1551266" y="43764"/>
                </a:lnTo>
                <a:lnTo>
                  <a:pt x="1551152" y="41757"/>
                </a:lnTo>
                <a:lnTo>
                  <a:pt x="1548726" y="33540"/>
                </a:lnTo>
                <a:lnTo>
                  <a:pt x="1542148" y="26301"/>
                </a:lnTo>
                <a:lnTo>
                  <a:pt x="1529359" y="23177"/>
                </a:lnTo>
                <a:lnTo>
                  <a:pt x="1517751" y="24536"/>
                </a:lnTo>
                <a:lnTo>
                  <a:pt x="1456524" y="33121"/>
                </a:lnTo>
                <a:lnTo>
                  <a:pt x="1427238" y="35394"/>
                </a:lnTo>
                <a:lnTo>
                  <a:pt x="1397901" y="36677"/>
                </a:lnTo>
                <a:lnTo>
                  <a:pt x="1368501" y="37249"/>
                </a:lnTo>
                <a:lnTo>
                  <a:pt x="1338986" y="37376"/>
                </a:lnTo>
                <a:lnTo>
                  <a:pt x="1327315" y="38887"/>
                </a:lnTo>
                <a:lnTo>
                  <a:pt x="1319326" y="43764"/>
                </a:lnTo>
                <a:lnTo>
                  <a:pt x="1314716" y="52552"/>
                </a:lnTo>
                <a:lnTo>
                  <a:pt x="1313243" y="65773"/>
                </a:lnTo>
                <a:lnTo>
                  <a:pt x="1315173" y="78270"/>
                </a:lnTo>
                <a:lnTo>
                  <a:pt x="1343723" y="91681"/>
                </a:lnTo>
                <a:lnTo>
                  <a:pt x="1374317" y="91681"/>
                </a:lnTo>
                <a:lnTo>
                  <a:pt x="1388300" y="91274"/>
                </a:lnTo>
                <a:lnTo>
                  <a:pt x="1408620" y="90373"/>
                </a:lnTo>
                <a:lnTo>
                  <a:pt x="1408620" y="138176"/>
                </a:lnTo>
                <a:lnTo>
                  <a:pt x="1332560" y="138176"/>
                </a:lnTo>
                <a:lnTo>
                  <a:pt x="1319377" y="138607"/>
                </a:lnTo>
                <a:lnTo>
                  <a:pt x="1309204" y="141617"/>
                </a:lnTo>
                <a:lnTo>
                  <a:pt x="1302664" y="149758"/>
                </a:lnTo>
                <a:lnTo>
                  <a:pt x="1300353" y="165620"/>
                </a:lnTo>
                <a:lnTo>
                  <a:pt x="1303007" y="180124"/>
                </a:lnTo>
                <a:lnTo>
                  <a:pt x="1310119" y="187579"/>
                </a:lnTo>
                <a:lnTo>
                  <a:pt x="1320393" y="190322"/>
                </a:lnTo>
                <a:lnTo>
                  <a:pt x="1332560" y="190703"/>
                </a:lnTo>
                <a:lnTo>
                  <a:pt x="1408620" y="190703"/>
                </a:lnTo>
                <a:lnTo>
                  <a:pt x="1408620" y="242760"/>
                </a:lnTo>
                <a:lnTo>
                  <a:pt x="1366367" y="242760"/>
                </a:lnTo>
                <a:lnTo>
                  <a:pt x="1342859" y="248932"/>
                </a:lnTo>
                <a:lnTo>
                  <a:pt x="1330782" y="262940"/>
                </a:lnTo>
                <a:lnTo>
                  <a:pt x="1326337" y="278104"/>
                </a:lnTo>
                <a:lnTo>
                  <a:pt x="1325765" y="286766"/>
                </a:lnTo>
                <a:lnTo>
                  <a:pt x="1325702" y="395135"/>
                </a:lnTo>
                <a:lnTo>
                  <a:pt x="1326603" y="404964"/>
                </a:lnTo>
                <a:lnTo>
                  <a:pt x="1326730" y="406273"/>
                </a:lnTo>
                <a:lnTo>
                  <a:pt x="1326794" y="406958"/>
                </a:lnTo>
                <a:lnTo>
                  <a:pt x="1332001" y="421881"/>
                </a:lnTo>
                <a:lnTo>
                  <a:pt x="1344218" y="434670"/>
                </a:lnTo>
                <a:lnTo>
                  <a:pt x="1366367" y="440093"/>
                </a:lnTo>
                <a:lnTo>
                  <a:pt x="1511655" y="440093"/>
                </a:lnTo>
                <a:lnTo>
                  <a:pt x="1535379" y="434009"/>
                </a:lnTo>
                <a:lnTo>
                  <a:pt x="1547571" y="420103"/>
                </a:lnTo>
                <a:lnTo>
                  <a:pt x="1552054" y="404964"/>
                </a:lnTo>
                <a:lnTo>
                  <a:pt x="1552702" y="395135"/>
                </a:lnTo>
                <a:lnTo>
                  <a:pt x="1552702" y="386143"/>
                </a:lnTo>
                <a:lnTo>
                  <a:pt x="1552702" y="296710"/>
                </a:lnTo>
                <a:lnTo>
                  <a:pt x="1534198" y="248323"/>
                </a:lnTo>
                <a:lnTo>
                  <a:pt x="1511655" y="242760"/>
                </a:lnTo>
                <a:lnTo>
                  <a:pt x="1503210" y="242760"/>
                </a:lnTo>
                <a:lnTo>
                  <a:pt x="1503210" y="296710"/>
                </a:lnTo>
                <a:lnTo>
                  <a:pt x="1503210" y="386143"/>
                </a:lnTo>
                <a:lnTo>
                  <a:pt x="1372793" y="386143"/>
                </a:lnTo>
                <a:lnTo>
                  <a:pt x="1372793" y="296710"/>
                </a:lnTo>
                <a:lnTo>
                  <a:pt x="1503210" y="296710"/>
                </a:lnTo>
                <a:lnTo>
                  <a:pt x="1503210" y="242760"/>
                </a:lnTo>
                <a:lnTo>
                  <a:pt x="1457325" y="242760"/>
                </a:lnTo>
                <a:lnTo>
                  <a:pt x="1457325" y="190703"/>
                </a:lnTo>
                <a:lnTo>
                  <a:pt x="1537817" y="190703"/>
                </a:lnTo>
                <a:lnTo>
                  <a:pt x="1549704" y="190322"/>
                </a:lnTo>
                <a:lnTo>
                  <a:pt x="1550695" y="190322"/>
                </a:lnTo>
                <a:lnTo>
                  <a:pt x="1560995" y="187274"/>
                </a:lnTo>
                <a:lnTo>
                  <a:pt x="1567624" y="179133"/>
                </a:lnTo>
                <a:lnTo>
                  <a:pt x="1569999" y="163258"/>
                </a:lnTo>
                <a:close/>
              </a:path>
              <a:path w="3175634" h="447040">
                <a:moveTo>
                  <a:pt x="1970062" y="415493"/>
                </a:moveTo>
                <a:lnTo>
                  <a:pt x="1968080" y="403517"/>
                </a:lnTo>
                <a:lnTo>
                  <a:pt x="1967979" y="402869"/>
                </a:lnTo>
                <a:lnTo>
                  <a:pt x="1963064" y="395795"/>
                </a:lnTo>
                <a:lnTo>
                  <a:pt x="1957324" y="392531"/>
                </a:lnTo>
                <a:lnTo>
                  <a:pt x="1952752" y="391350"/>
                </a:lnTo>
                <a:lnTo>
                  <a:pt x="1944954" y="389928"/>
                </a:lnTo>
                <a:lnTo>
                  <a:pt x="1924862" y="386270"/>
                </a:lnTo>
                <a:lnTo>
                  <a:pt x="1898713" y="379704"/>
                </a:lnTo>
                <a:lnTo>
                  <a:pt x="1871814" y="369862"/>
                </a:lnTo>
                <a:lnTo>
                  <a:pt x="1841665" y="354914"/>
                </a:lnTo>
                <a:lnTo>
                  <a:pt x="1874570" y="321792"/>
                </a:lnTo>
                <a:lnTo>
                  <a:pt x="1891284" y="304977"/>
                </a:lnTo>
                <a:lnTo>
                  <a:pt x="1918042" y="262763"/>
                </a:lnTo>
                <a:lnTo>
                  <a:pt x="1928939" y="232079"/>
                </a:lnTo>
                <a:lnTo>
                  <a:pt x="1931022" y="216738"/>
                </a:lnTo>
                <a:lnTo>
                  <a:pt x="1930323" y="207543"/>
                </a:lnTo>
                <a:lnTo>
                  <a:pt x="1926386" y="194208"/>
                </a:lnTo>
                <a:lnTo>
                  <a:pt x="1916417" y="182206"/>
                </a:lnTo>
                <a:lnTo>
                  <a:pt x="1897621" y="176987"/>
                </a:lnTo>
                <a:lnTo>
                  <a:pt x="1873859" y="176987"/>
                </a:lnTo>
                <a:lnTo>
                  <a:pt x="1873859" y="232816"/>
                </a:lnTo>
                <a:lnTo>
                  <a:pt x="1873859" y="235191"/>
                </a:lnTo>
                <a:lnTo>
                  <a:pt x="1870303" y="244398"/>
                </a:lnTo>
                <a:lnTo>
                  <a:pt x="1857870" y="264121"/>
                </a:lnTo>
                <a:lnTo>
                  <a:pt x="1833803" y="291020"/>
                </a:lnTo>
                <a:lnTo>
                  <a:pt x="1795399" y="321792"/>
                </a:lnTo>
                <a:lnTo>
                  <a:pt x="1776679" y="303809"/>
                </a:lnTo>
                <a:lnTo>
                  <a:pt x="1758657" y="282638"/>
                </a:lnTo>
                <a:lnTo>
                  <a:pt x="1742287" y="258445"/>
                </a:lnTo>
                <a:lnTo>
                  <a:pt x="1728571" y="231406"/>
                </a:lnTo>
                <a:lnTo>
                  <a:pt x="1872259" y="231406"/>
                </a:lnTo>
                <a:lnTo>
                  <a:pt x="1873859" y="232816"/>
                </a:lnTo>
                <a:lnTo>
                  <a:pt x="1873859" y="176987"/>
                </a:lnTo>
                <a:lnTo>
                  <a:pt x="1813902" y="176987"/>
                </a:lnTo>
                <a:lnTo>
                  <a:pt x="1813902" y="121615"/>
                </a:lnTo>
                <a:lnTo>
                  <a:pt x="1936267" y="121615"/>
                </a:lnTo>
                <a:lnTo>
                  <a:pt x="1948091" y="121234"/>
                </a:lnTo>
                <a:lnTo>
                  <a:pt x="1949284" y="121234"/>
                </a:lnTo>
                <a:lnTo>
                  <a:pt x="1959597" y="118135"/>
                </a:lnTo>
                <a:lnTo>
                  <a:pt x="1966125" y="109842"/>
                </a:lnTo>
                <a:lnTo>
                  <a:pt x="1968449" y="93700"/>
                </a:lnTo>
                <a:lnTo>
                  <a:pt x="1965794" y="79209"/>
                </a:lnTo>
                <a:lnTo>
                  <a:pt x="1958695" y="71755"/>
                </a:lnTo>
                <a:lnTo>
                  <a:pt x="1948586" y="69062"/>
                </a:lnTo>
                <a:lnTo>
                  <a:pt x="1949792" y="69062"/>
                </a:lnTo>
                <a:lnTo>
                  <a:pt x="1936267" y="68618"/>
                </a:lnTo>
                <a:lnTo>
                  <a:pt x="1813902" y="68618"/>
                </a:lnTo>
                <a:lnTo>
                  <a:pt x="1813902" y="50165"/>
                </a:lnTo>
                <a:lnTo>
                  <a:pt x="1785327" y="12306"/>
                </a:lnTo>
                <a:lnTo>
                  <a:pt x="1772056" y="15227"/>
                </a:lnTo>
                <a:lnTo>
                  <a:pt x="1765236" y="23253"/>
                </a:lnTo>
                <a:lnTo>
                  <a:pt x="1762734" y="35267"/>
                </a:lnTo>
                <a:lnTo>
                  <a:pt x="1762379" y="50165"/>
                </a:lnTo>
                <a:lnTo>
                  <a:pt x="1762379" y="68618"/>
                </a:lnTo>
                <a:lnTo>
                  <a:pt x="1637207" y="68618"/>
                </a:lnTo>
                <a:lnTo>
                  <a:pt x="1624025" y="69062"/>
                </a:lnTo>
                <a:lnTo>
                  <a:pt x="1613865" y="72110"/>
                </a:lnTo>
                <a:lnTo>
                  <a:pt x="1607324" y="80403"/>
                </a:lnTo>
                <a:lnTo>
                  <a:pt x="1605013" y="96532"/>
                </a:lnTo>
                <a:lnTo>
                  <a:pt x="1607667" y="111036"/>
                </a:lnTo>
                <a:lnTo>
                  <a:pt x="1614766" y="118491"/>
                </a:lnTo>
                <a:lnTo>
                  <a:pt x="1625041" y="121234"/>
                </a:lnTo>
                <a:lnTo>
                  <a:pt x="1637207" y="121615"/>
                </a:lnTo>
                <a:lnTo>
                  <a:pt x="1762379" y="121615"/>
                </a:lnTo>
                <a:lnTo>
                  <a:pt x="1762379" y="176987"/>
                </a:lnTo>
                <a:lnTo>
                  <a:pt x="1667395" y="176987"/>
                </a:lnTo>
                <a:lnTo>
                  <a:pt x="1654721" y="177444"/>
                </a:lnTo>
                <a:lnTo>
                  <a:pt x="1644510" y="180606"/>
                </a:lnTo>
                <a:lnTo>
                  <a:pt x="1637677" y="189166"/>
                </a:lnTo>
                <a:lnTo>
                  <a:pt x="1635201" y="205854"/>
                </a:lnTo>
                <a:lnTo>
                  <a:pt x="1638185" y="220637"/>
                </a:lnTo>
                <a:lnTo>
                  <a:pt x="1645869" y="228219"/>
                </a:lnTo>
                <a:lnTo>
                  <a:pt x="1656245" y="231013"/>
                </a:lnTo>
                <a:lnTo>
                  <a:pt x="1667395" y="231406"/>
                </a:lnTo>
                <a:lnTo>
                  <a:pt x="1675447" y="231406"/>
                </a:lnTo>
                <a:lnTo>
                  <a:pt x="1688109" y="266687"/>
                </a:lnTo>
                <a:lnTo>
                  <a:pt x="1705787" y="299250"/>
                </a:lnTo>
                <a:lnTo>
                  <a:pt x="1726107" y="327837"/>
                </a:lnTo>
                <a:lnTo>
                  <a:pt x="1746694" y="351129"/>
                </a:lnTo>
                <a:lnTo>
                  <a:pt x="1715503" y="365645"/>
                </a:lnTo>
                <a:lnTo>
                  <a:pt x="1686204" y="376034"/>
                </a:lnTo>
                <a:lnTo>
                  <a:pt x="1656461" y="383679"/>
                </a:lnTo>
                <a:lnTo>
                  <a:pt x="1623936" y="389928"/>
                </a:lnTo>
                <a:lnTo>
                  <a:pt x="1617294" y="391858"/>
                </a:lnTo>
                <a:lnTo>
                  <a:pt x="1611350" y="396087"/>
                </a:lnTo>
                <a:lnTo>
                  <a:pt x="1607058" y="403517"/>
                </a:lnTo>
                <a:lnTo>
                  <a:pt x="1605419" y="415023"/>
                </a:lnTo>
                <a:lnTo>
                  <a:pt x="1606016" y="423621"/>
                </a:lnTo>
                <a:lnTo>
                  <a:pt x="1608785" y="433768"/>
                </a:lnTo>
                <a:lnTo>
                  <a:pt x="1615084" y="442239"/>
                </a:lnTo>
                <a:lnTo>
                  <a:pt x="1626349" y="445770"/>
                </a:lnTo>
                <a:lnTo>
                  <a:pt x="1661134" y="441642"/>
                </a:lnTo>
                <a:lnTo>
                  <a:pt x="1703666" y="430098"/>
                </a:lnTo>
                <a:lnTo>
                  <a:pt x="1748993" y="412432"/>
                </a:lnTo>
                <a:lnTo>
                  <a:pt x="1792160" y="389928"/>
                </a:lnTo>
                <a:lnTo>
                  <a:pt x="1835594" y="413816"/>
                </a:lnTo>
                <a:lnTo>
                  <a:pt x="1880908" y="430822"/>
                </a:lnTo>
                <a:lnTo>
                  <a:pt x="1921090" y="440982"/>
                </a:lnTo>
                <a:lnTo>
                  <a:pt x="1949132" y="444360"/>
                </a:lnTo>
                <a:lnTo>
                  <a:pt x="1960880" y="440385"/>
                </a:lnTo>
                <a:lnTo>
                  <a:pt x="1967141" y="431355"/>
                </a:lnTo>
                <a:lnTo>
                  <a:pt x="1969617" y="421601"/>
                </a:lnTo>
                <a:lnTo>
                  <a:pt x="1970062" y="415493"/>
                </a:lnTo>
                <a:close/>
              </a:path>
              <a:path w="3175634" h="447040">
                <a:moveTo>
                  <a:pt x="2379751" y="224485"/>
                </a:moveTo>
                <a:lnTo>
                  <a:pt x="2347557" y="199085"/>
                </a:lnTo>
                <a:lnTo>
                  <a:pt x="2227618" y="199085"/>
                </a:lnTo>
                <a:lnTo>
                  <a:pt x="2227618" y="196545"/>
                </a:lnTo>
                <a:lnTo>
                  <a:pt x="2228024" y="192735"/>
                </a:lnTo>
                <a:lnTo>
                  <a:pt x="2228418" y="183845"/>
                </a:lnTo>
                <a:lnTo>
                  <a:pt x="2352776" y="183845"/>
                </a:lnTo>
                <a:lnTo>
                  <a:pt x="2363114" y="181305"/>
                </a:lnTo>
                <a:lnTo>
                  <a:pt x="2370505" y="173685"/>
                </a:lnTo>
                <a:lnTo>
                  <a:pt x="2373325" y="159715"/>
                </a:lnTo>
                <a:lnTo>
                  <a:pt x="2370607" y="145745"/>
                </a:lnTo>
                <a:lnTo>
                  <a:pt x="2363012" y="139395"/>
                </a:lnTo>
                <a:lnTo>
                  <a:pt x="2351417" y="136855"/>
                </a:lnTo>
                <a:lnTo>
                  <a:pt x="2336685" y="135585"/>
                </a:lnTo>
                <a:lnTo>
                  <a:pt x="2345550" y="116535"/>
                </a:lnTo>
                <a:lnTo>
                  <a:pt x="2350528" y="105105"/>
                </a:lnTo>
                <a:lnTo>
                  <a:pt x="2352700" y="97485"/>
                </a:lnTo>
                <a:lnTo>
                  <a:pt x="2353183" y="91135"/>
                </a:lnTo>
                <a:lnTo>
                  <a:pt x="2352484" y="84785"/>
                </a:lnTo>
                <a:lnTo>
                  <a:pt x="2350274" y="78435"/>
                </a:lnTo>
                <a:lnTo>
                  <a:pt x="2346401" y="73355"/>
                </a:lnTo>
                <a:lnTo>
                  <a:pt x="2343556" y="70815"/>
                </a:lnTo>
                <a:lnTo>
                  <a:pt x="2340711" y="68275"/>
                </a:lnTo>
                <a:lnTo>
                  <a:pt x="2352865" y="65735"/>
                </a:lnTo>
                <a:lnTo>
                  <a:pt x="2362708" y="63195"/>
                </a:lnTo>
                <a:lnTo>
                  <a:pt x="2369312" y="55575"/>
                </a:lnTo>
                <a:lnTo>
                  <a:pt x="2371712" y="42875"/>
                </a:lnTo>
                <a:lnTo>
                  <a:pt x="2370759" y="35255"/>
                </a:lnTo>
                <a:lnTo>
                  <a:pt x="2367394" y="27635"/>
                </a:lnTo>
                <a:lnTo>
                  <a:pt x="2360841" y="22555"/>
                </a:lnTo>
                <a:lnTo>
                  <a:pt x="2350376" y="20015"/>
                </a:lnTo>
                <a:lnTo>
                  <a:pt x="2342578" y="20015"/>
                </a:lnTo>
                <a:lnTo>
                  <a:pt x="2326373" y="22555"/>
                </a:lnTo>
                <a:lnTo>
                  <a:pt x="2315349" y="23368"/>
                </a:lnTo>
                <a:lnTo>
                  <a:pt x="2315349" y="70815"/>
                </a:lnTo>
                <a:lnTo>
                  <a:pt x="2312416" y="75895"/>
                </a:lnTo>
                <a:lnTo>
                  <a:pt x="2308072" y="86055"/>
                </a:lnTo>
                <a:lnTo>
                  <a:pt x="2303653" y="96215"/>
                </a:lnTo>
                <a:lnTo>
                  <a:pt x="2300465" y="103835"/>
                </a:lnTo>
                <a:lnTo>
                  <a:pt x="2296884" y="111455"/>
                </a:lnTo>
                <a:lnTo>
                  <a:pt x="2292921" y="120345"/>
                </a:lnTo>
                <a:lnTo>
                  <a:pt x="2288806" y="127965"/>
                </a:lnTo>
                <a:lnTo>
                  <a:pt x="2284768" y="135585"/>
                </a:lnTo>
                <a:lnTo>
                  <a:pt x="2265045" y="135585"/>
                </a:lnTo>
                <a:lnTo>
                  <a:pt x="2266658" y="133045"/>
                </a:lnTo>
                <a:lnTo>
                  <a:pt x="2270277" y="129235"/>
                </a:lnTo>
                <a:lnTo>
                  <a:pt x="2270277" y="120345"/>
                </a:lnTo>
                <a:lnTo>
                  <a:pt x="2267762" y="107645"/>
                </a:lnTo>
                <a:lnTo>
                  <a:pt x="2261933" y="93675"/>
                </a:lnTo>
                <a:lnTo>
                  <a:pt x="2255342" y="82245"/>
                </a:lnTo>
                <a:lnTo>
                  <a:pt x="2250554" y="75895"/>
                </a:lnTo>
                <a:lnTo>
                  <a:pt x="2266289" y="74625"/>
                </a:lnTo>
                <a:lnTo>
                  <a:pt x="2302116" y="72085"/>
                </a:lnTo>
                <a:lnTo>
                  <a:pt x="2315349" y="70815"/>
                </a:lnTo>
                <a:lnTo>
                  <a:pt x="2315349" y="23368"/>
                </a:lnTo>
                <a:lnTo>
                  <a:pt x="2308885" y="23825"/>
                </a:lnTo>
                <a:lnTo>
                  <a:pt x="2297239" y="25095"/>
                </a:lnTo>
                <a:lnTo>
                  <a:pt x="2264194" y="27635"/>
                </a:lnTo>
                <a:lnTo>
                  <a:pt x="2233663" y="28778"/>
                </a:lnTo>
                <a:lnTo>
                  <a:pt x="2233663" y="135585"/>
                </a:lnTo>
                <a:lnTo>
                  <a:pt x="2197836" y="135585"/>
                </a:lnTo>
                <a:lnTo>
                  <a:pt x="2199436" y="133045"/>
                </a:lnTo>
                <a:lnTo>
                  <a:pt x="2202675" y="129235"/>
                </a:lnTo>
                <a:lnTo>
                  <a:pt x="2202675" y="121615"/>
                </a:lnTo>
                <a:lnTo>
                  <a:pt x="2200262" y="110185"/>
                </a:lnTo>
                <a:lnTo>
                  <a:pt x="2194471" y="96215"/>
                </a:lnTo>
                <a:lnTo>
                  <a:pt x="2187549" y="84785"/>
                </a:lnTo>
                <a:lnTo>
                  <a:pt x="2181733" y="77165"/>
                </a:lnTo>
                <a:lnTo>
                  <a:pt x="2215692" y="77165"/>
                </a:lnTo>
                <a:lnTo>
                  <a:pt x="2224392" y="75895"/>
                </a:lnTo>
                <a:lnTo>
                  <a:pt x="2216340" y="83515"/>
                </a:lnTo>
                <a:lnTo>
                  <a:pt x="2216340" y="94945"/>
                </a:lnTo>
                <a:lnTo>
                  <a:pt x="2218423" y="103835"/>
                </a:lnTo>
                <a:lnTo>
                  <a:pt x="2223351" y="115265"/>
                </a:lnTo>
                <a:lnTo>
                  <a:pt x="2229091" y="127965"/>
                </a:lnTo>
                <a:lnTo>
                  <a:pt x="2233663" y="135585"/>
                </a:lnTo>
                <a:lnTo>
                  <a:pt x="2233663" y="28778"/>
                </a:lnTo>
                <a:lnTo>
                  <a:pt x="2230234" y="28905"/>
                </a:lnTo>
                <a:lnTo>
                  <a:pt x="2150338" y="28905"/>
                </a:lnTo>
                <a:lnTo>
                  <a:pt x="2142248" y="31445"/>
                </a:lnTo>
                <a:lnTo>
                  <a:pt x="2134984" y="39065"/>
                </a:lnTo>
                <a:lnTo>
                  <a:pt x="2131834" y="53035"/>
                </a:lnTo>
                <a:lnTo>
                  <a:pt x="2134438" y="65735"/>
                </a:lnTo>
                <a:lnTo>
                  <a:pt x="2141143" y="73355"/>
                </a:lnTo>
                <a:lnTo>
                  <a:pt x="2150338" y="75895"/>
                </a:lnTo>
                <a:lnTo>
                  <a:pt x="2160397" y="75895"/>
                </a:lnTo>
                <a:lnTo>
                  <a:pt x="2150351" y="83515"/>
                </a:lnTo>
                <a:lnTo>
                  <a:pt x="2150351" y="96215"/>
                </a:lnTo>
                <a:lnTo>
                  <a:pt x="2151761" y="103835"/>
                </a:lnTo>
                <a:lnTo>
                  <a:pt x="2155533" y="113995"/>
                </a:lnTo>
                <a:lnTo>
                  <a:pt x="2161044" y="125425"/>
                </a:lnTo>
                <a:lnTo>
                  <a:pt x="2167648" y="135585"/>
                </a:lnTo>
                <a:lnTo>
                  <a:pt x="2153564" y="136855"/>
                </a:lnTo>
                <a:lnTo>
                  <a:pt x="2142198" y="139395"/>
                </a:lnTo>
                <a:lnTo>
                  <a:pt x="2134603" y="145745"/>
                </a:lnTo>
                <a:lnTo>
                  <a:pt x="2131834" y="159715"/>
                </a:lnTo>
                <a:lnTo>
                  <a:pt x="2134666" y="173685"/>
                </a:lnTo>
                <a:lnTo>
                  <a:pt x="2142045" y="181305"/>
                </a:lnTo>
                <a:lnTo>
                  <a:pt x="2152370" y="183845"/>
                </a:lnTo>
                <a:lnTo>
                  <a:pt x="2180933" y="183845"/>
                </a:lnTo>
                <a:lnTo>
                  <a:pt x="2180933" y="190195"/>
                </a:lnTo>
                <a:lnTo>
                  <a:pt x="2180132" y="199085"/>
                </a:lnTo>
                <a:lnTo>
                  <a:pt x="2144052" y="199085"/>
                </a:lnTo>
                <a:lnTo>
                  <a:pt x="2135200" y="201625"/>
                </a:lnTo>
                <a:lnTo>
                  <a:pt x="2128697" y="205435"/>
                </a:lnTo>
                <a:lnTo>
                  <a:pt x="2124176" y="215595"/>
                </a:lnTo>
                <a:lnTo>
                  <a:pt x="2120163" y="206705"/>
                </a:lnTo>
                <a:lnTo>
                  <a:pt x="2112911" y="204165"/>
                </a:lnTo>
                <a:lnTo>
                  <a:pt x="2105266" y="204165"/>
                </a:lnTo>
                <a:lnTo>
                  <a:pt x="2103259" y="205435"/>
                </a:lnTo>
                <a:lnTo>
                  <a:pt x="2097620" y="206705"/>
                </a:lnTo>
                <a:lnTo>
                  <a:pt x="2097620" y="149555"/>
                </a:lnTo>
                <a:lnTo>
                  <a:pt x="2111972" y="149555"/>
                </a:lnTo>
                <a:lnTo>
                  <a:pt x="2122728" y="145745"/>
                </a:lnTo>
                <a:lnTo>
                  <a:pt x="2129498" y="138125"/>
                </a:lnTo>
                <a:lnTo>
                  <a:pt x="2131834" y="122885"/>
                </a:lnTo>
                <a:lnTo>
                  <a:pt x="2129205" y="107645"/>
                </a:lnTo>
                <a:lnTo>
                  <a:pt x="2121966" y="101295"/>
                </a:lnTo>
                <a:lnTo>
                  <a:pt x="2111121" y="97485"/>
                </a:lnTo>
                <a:lnTo>
                  <a:pt x="2097620" y="97485"/>
                </a:lnTo>
                <a:lnTo>
                  <a:pt x="2097620" y="53035"/>
                </a:lnTo>
                <a:lnTo>
                  <a:pt x="2073884" y="16205"/>
                </a:lnTo>
                <a:lnTo>
                  <a:pt x="2061552" y="18745"/>
                </a:lnTo>
                <a:lnTo>
                  <a:pt x="2055215" y="27635"/>
                </a:lnTo>
                <a:lnTo>
                  <a:pt x="2052878" y="39065"/>
                </a:lnTo>
                <a:lnTo>
                  <a:pt x="2052535" y="53035"/>
                </a:lnTo>
                <a:lnTo>
                  <a:pt x="2052535" y="97485"/>
                </a:lnTo>
                <a:lnTo>
                  <a:pt x="2027224" y="97485"/>
                </a:lnTo>
                <a:lnTo>
                  <a:pt x="2017026" y="101295"/>
                </a:lnTo>
                <a:lnTo>
                  <a:pt x="2010295" y="108915"/>
                </a:lnTo>
                <a:lnTo>
                  <a:pt x="2007870" y="124155"/>
                </a:lnTo>
                <a:lnTo>
                  <a:pt x="2010587" y="139395"/>
                </a:lnTo>
                <a:lnTo>
                  <a:pt x="2017788" y="147015"/>
                </a:lnTo>
                <a:lnTo>
                  <a:pt x="2028075" y="149555"/>
                </a:lnTo>
                <a:lnTo>
                  <a:pt x="2052535" y="149555"/>
                </a:lnTo>
                <a:lnTo>
                  <a:pt x="2052535" y="219405"/>
                </a:lnTo>
                <a:lnTo>
                  <a:pt x="2011972" y="232105"/>
                </a:lnTo>
                <a:lnTo>
                  <a:pt x="2005850" y="251155"/>
                </a:lnTo>
                <a:lnTo>
                  <a:pt x="2007209" y="261315"/>
                </a:lnTo>
                <a:lnTo>
                  <a:pt x="2011286" y="270205"/>
                </a:lnTo>
                <a:lnTo>
                  <a:pt x="2018080" y="277825"/>
                </a:lnTo>
                <a:lnTo>
                  <a:pt x="2027580" y="280365"/>
                </a:lnTo>
                <a:lnTo>
                  <a:pt x="2033638" y="280365"/>
                </a:lnTo>
                <a:lnTo>
                  <a:pt x="2049716" y="276555"/>
                </a:lnTo>
                <a:lnTo>
                  <a:pt x="2052535" y="276555"/>
                </a:lnTo>
                <a:lnTo>
                  <a:pt x="2052535" y="389585"/>
                </a:lnTo>
                <a:lnTo>
                  <a:pt x="2051735" y="390855"/>
                </a:lnTo>
                <a:lnTo>
                  <a:pt x="2048116" y="390855"/>
                </a:lnTo>
                <a:lnTo>
                  <a:pt x="2034438" y="385775"/>
                </a:lnTo>
                <a:lnTo>
                  <a:pt x="2031199" y="385775"/>
                </a:lnTo>
                <a:lnTo>
                  <a:pt x="2022335" y="388315"/>
                </a:lnTo>
                <a:lnTo>
                  <a:pt x="2015769" y="394665"/>
                </a:lnTo>
                <a:lnTo>
                  <a:pt x="2011692" y="404825"/>
                </a:lnTo>
                <a:lnTo>
                  <a:pt x="2010283" y="416255"/>
                </a:lnTo>
                <a:lnTo>
                  <a:pt x="2014524" y="432765"/>
                </a:lnTo>
                <a:lnTo>
                  <a:pt x="2025129" y="441655"/>
                </a:lnTo>
                <a:lnTo>
                  <a:pt x="2038985" y="445465"/>
                </a:lnTo>
                <a:lnTo>
                  <a:pt x="2052942" y="446735"/>
                </a:lnTo>
                <a:lnTo>
                  <a:pt x="2069439" y="445465"/>
                </a:lnTo>
                <a:lnTo>
                  <a:pt x="2083739" y="439115"/>
                </a:lnTo>
                <a:lnTo>
                  <a:pt x="2093810" y="425145"/>
                </a:lnTo>
                <a:lnTo>
                  <a:pt x="2097620" y="402285"/>
                </a:lnTo>
                <a:lnTo>
                  <a:pt x="2097620" y="390855"/>
                </a:lnTo>
                <a:lnTo>
                  <a:pt x="2097620" y="276555"/>
                </a:lnTo>
                <a:lnTo>
                  <a:pt x="2097620" y="262585"/>
                </a:lnTo>
                <a:lnTo>
                  <a:pt x="2111413" y="257505"/>
                </a:lnTo>
                <a:lnTo>
                  <a:pt x="2120023" y="253695"/>
                </a:lnTo>
                <a:lnTo>
                  <a:pt x="2125078" y="248615"/>
                </a:lnTo>
                <a:lnTo>
                  <a:pt x="2128215" y="240995"/>
                </a:lnTo>
                <a:lnTo>
                  <a:pt x="2132546" y="244805"/>
                </a:lnTo>
                <a:lnTo>
                  <a:pt x="2137524" y="247345"/>
                </a:lnTo>
                <a:lnTo>
                  <a:pt x="2144687" y="248615"/>
                </a:lnTo>
                <a:lnTo>
                  <a:pt x="2174087" y="248615"/>
                </a:lnTo>
                <a:lnTo>
                  <a:pt x="2160955" y="298145"/>
                </a:lnTo>
                <a:lnTo>
                  <a:pt x="2145627" y="338785"/>
                </a:lnTo>
                <a:lnTo>
                  <a:pt x="2131644" y="370535"/>
                </a:lnTo>
                <a:lnTo>
                  <a:pt x="2122576" y="388315"/>
                </a:lnTo>
                <a:lnTo>
                  <a:pt x="2118144" y="395935"/>
                </a:lnTo>
                <a:lnTo>
                  <a:pt x="2116137" y="401015"/>
                </a:lnTo>
                <a:lnTo>
                  <a:pt x="2116137" y="408635"/>
                </a:lnTo>
                <a:lnTo>
                  <a:pt x="2118360" y="420065"/>
                </a:lnTo>
                <a:lnTo>
                  <a:pt x="2124240" y="428955"/>
                </a:lnTo>
                <a:lnTo>
                  <a:pt x="2132609" y="434035"/>
                </a:lnTo>
                <a:lnTo>
                  <a:pt x="2142299" y="436575"/>
                </a:lnTo>
                <a:lnTo>
                  <a:pt x="2146325" y="436575"/>
                </a:lnTo>
                <a:lnTo>
                  <a:pt x="2176259" y="398475"/>
                </a:lnTo>
                <a:lnTo>
                  <a:pt x="2199843" y="337515"/>
                </a:lnTo>
                <a:lnTo>
                  <a:pt x="2205164" y="346405"/>
                </a:lnTo>
                <a:lnTo>
                  <a:pt x="2212479" y="356565"/>
                </a:lnTo>
                <a:lnTo>
                  <a:pt x="2222436" y="369265"/>
                </a:lnTo>
                <a:lnTo>
                  <a:pt x="2235670" y="381965"/>
                </a:lnTo>
                <a:lnTo>
                  <a:pt x="2229104" y="385775"/>
                </a:lnTo>
                <a:lnTo>
                  <a:pt x="2222639" y="388315"/>
                </a:lnTo>
                <a:lnTo>
                  <a:pt x="2213546" y="392125"/>
                </a:lnTo>
                <a:lnTo>
                  <a:pt x="2199043" y="397205"/>
                </a:lnTo>
                <a:lnTo>
                  <a:pt x="2193963" y="399745"/>
                </a:lnTo>
                <a:lnTo>
                  <a:pt x="2189442" y="403555"/>
                </a:lnTo>
                <a:lnTo>
                  <a:pt x="2186216" y="409905"/>
                </a:lnTo>
                <a:lnTo>
                  <a:pt x="2184971" y="420065"/>
                </a:lnTo>
                <a:lnTo>
                  <a:pt x="2185949" y="428955"/>
                </a:lnTo>
                <a:lnTo>
                  <a:pt x="2189696" y="437845"/>
                </a:lnTo>
                <a:lnTo>
                  <a:pt x="2197531" y="444195"/>
                </a:lnTo>
                <a:lnTo>
                  <a:pt x="2210714" y="446735"/>
                </a:lnTo>
                <a:lnTo>
                  <a:pt x="2222639" y="445465"/>
                </a:lnTo>
                <a:lnTo>
                  <a:pt x="2239048" y="439115"/>
                </a:lnTo>
                <a:lnTo>
                  <a:pt x="2258098" y="428955"/>
                </a:lnTo>
                <a:lnTo>
                  <a:pt x="2277935" y="416255"/>
                </a:lnTo>
                <a:lnTo>
                  <a:pt x="2295880" y="426415"/>
                </a:lnTo>
                <a:lnTo>
                  <a:pt x="2315514" y="436575"/>
                </a:lnTo>
                <a:lnTo>
                  <a:pt x="2335377" y="442925"/>
                </a:lnTo>
                <a:lnTo>
                  <a:pt x="2353995" y="445465"/>
                </a:lnTo>
                <a:lnTo>
                  <a:pt x="2366200" y="442925"/>
                </a:lnTo>
                <a:lnTo>
                  <a:pt x="2373426" y="436575"/>
                </a:lnTo>
                <a:lnTo>
                  <a:pt x="2376868" y="427685"/>
                </a:lnTo>
                <a:lnTo>
                  <a:pt x="2377630" y="420065"/>
                </a:lnTo>
                <a:lnTo>
                  <a:pt x="2377744" y="416255"/>
                </a:lnTo>
                <a:lnTo>
                  <a:pt x="2377744" y="408635"/>
                </a:lnTo>
                <a:lnTo>
                  <a:pt x="2375725" y="401015"/>
                </a:lnTo>
                <a:lnTo>
                  <a:pt x="2367673" y="395935"/>
                </a:lnTo>
                <a:lnTo>
                  <a:pt x="2359583" y="393395"/>
                </a:lnTo>
                <a:lnTo>
                  <a:pt x="2345093" y="388315"/>
                </a:lnTo>
                <a:lnTo>
                  <a:pt x="2329929" y="383235"/>
                </a:lnTo>
                <a:lnTo>
                  <a:pt x="2319782" y="379425"/>
                </a:lnTo>
                <a:lnTo>
                  <a:pt x="2336838" y="359105"/>
                </a:lnTo>
                <a:lnTo>
                  <a:pt x="2340114" y="354025"/>
                </a:lnTo>
                <a:lnTo>
                  <a:pt x="2350782" y="337515"/>
                </a:lnTo>
                <a:lnTo>
                  <a:pt x="2360206" y="317195"/>
                </a:lnTo>
                <a:lnTo>
                  <a:pt x="2360498" y="315925"/>
                </a:lnTo>
                <a:lnTo>
                  <a:pt x="2363660" y="301955"/>
                </a:lnTo>
                <a:lnTo>
                  <a:pt x="2358377" y="282905"/>
                </a:lnTo>
                <a:lnTo>
                  <a:pt x="2345766" y="272745"/>
                </a:lnTo>
                <a:lnTo>
                  <a:pt x="2330729" y="268935"/>
                </a:lnTo>
                <a:lnTo>
                  <a:pt x="2306497" y="268935"/>
                </a:lnTo>
                <a:lnTo>
                  <a:pt x="2306497" y="315925"/>
                </a:lnTo>
                <a:lnTo>
                  <a:pt x="2306497" y="317195"/>
                </a:lnTo>
                <a:lnTo>
                  <a:pt x="2303170" y="323545"/>
                </a:lnTo>
                <a:lnTo>
                  <a:pt x="2295233" y="333705"/>
                </a:lnTo>
                <a:lnTo>
                  <a:pt x="2285796" y="345135"/>
                </a:lnTo>
                <a:lnTo>
                  <a:pt x="2277935" y="354025"/>
                </a:lnTo>
                <a:lnTo>
                  <a:pt x="2272322" y="348945"/>
                </a:lnTo>
                <a:lnTo>
                  <a:pt x="2264105" y="341325"/>
                </a:lnTo>
                <a:lnTo>
                  <a:pt x="2260142" y="337515"/>
                </a:lnTo>
                <a:lnTo>
                  <a:pt x="2253538" y="331165"/>
                </a:lnTo>
                <a:lnTo>
                  <a:pt x="2240902" y="315925"/>
                </a:lnTo>
                <a:lnTo>
                  <a:pt x="2306497" y="315925"/>
                </a:lnTo>
                <a:lnTo>
                  <a:pt x="2306497" y="268935"/>
                </a:lnTo>
                <a:lnTo>
                  <a:pt x="2218359" y="268935"/>
                </a:lnTo>
                <a:lnTo>
                  <a:pt x="2221179" y="253695"/>
                </a:lnTo>
                <a:lnTo>
                  <a:pt x="2221992" y="248615"/>
                </a:lnTo>
                <a:lnTo>
                  <a:pt x="2359558" y="248615"/>
                </a:lnTo>
                <a:lnTo>
                  <a:pt x="2369845" y="246075"/>
                </a:lnTo>
                <a:lnTo>
                  <a:pt x="2374646" y="240995"/>
                </a:lnTo>
                <a:lnTo>
                  <a:pt x="2377046" y="238455"/>
                </a:lnTo>
                <a:lnTo>
                  <a:pt x="2379751" y="224485"/>
                </a:lnTo>
                <a:close/>
              </a:path>
              <a:path w="3175634" h="447040">
                <a:moveTo>
                  <a:pt x="2777388" y="156171"/>
                </a:moveTo>
                <a:lnTo>
                  <a:pt x="2773553" y="138099"/>
                </a:lnTo>
                <a:lnTo>
                  <a:pt x="2763558" y="128828"/>
                </a:lnTo>
                <a:lnTo>
                  <a:pt x="2749715" y="125412"/>
                </a:lnTo>
                <a:lnTo>
                  <a:pt x="2734322" y="124929"/>
                </a:lnTo>
                <a:lnTo>
                  <a:pt x="2699702" y="124929"/>
                </a:lnTo>
                <a:lnTo>
                  <a:pt x="2699702" y="80454"/>
                </a:lnTo>
                <a:lnTo>
                  <a:pt x="2699220" y="62230"/>
                </a:lnTo>
                <a:lnTo>
                  <a:pt x="2696133" y="46139"/>
                </a:lnTo>
                <a:lnTo>
                  <a:pt x="2687993" y="34658"/>
                </a:lnTo>
                <a:lnTo>
                  <a:pt x="2672346" y="30289"/>
                </a:lnTo>
                <a:lnTo>
                  <a:pt x="2656751" y="34658"/>
                </a:lnTo>
                <a:lnTo>
                  <a:pt x="2648750" y="46139"/>
                </a:lnTo>
                <a:lnTo>
                  <a:pt x="2645791" y="62230"/>
                </a:lnTo>
                <a:lnTo>
                  <a:pt x="2645372" y="80454"/>
                </a:lnTo>
                <a:lnTo>
                  <a:pt x="2645372" y="124929"/>
                </a:lnTo>
                <a:lnTo>
                  <a:pt x="2545156" y="124929"/>
                </a:lnTo>
                <a:lnTo>
                  <a:pt x="2545156" y="80454"/>
                </a:lnTo>
                <a:lnTo>
                  <a:pt x="2544737" y="62230"/>
                </a:lnTo>
                <a:lnTo>
                  <a:pt x="2541790" y="46139"/>
                </a:lnTo>
                <a:lnTo>
                  <a:pt x="2533777" y="34658"/>
                </a:lnTo>
                <a:lnTo>
                  <a:pt x="2518194" y="30289"/>
                </a:lnTo>
                <a:lnTo>
                  <a:pt x="2502598" y="34658"/>
                </a:lnTo>
                <a:lnTo>
                  <a:pt x="2494597" y="46139"/>
                </a:lnTo>
                <a:lnTo>
                  <a:pt x="2491638" y="62230"/>
                </a:lnTo>
                <a:lnTo>
                  <a:pt x="2491219" y="80454"/>
                </a:lnTo>
                <a:lnTo>
                  <a:pt x="2491219" y="124929"/>
                </a:lnTo>
                <a:lnTo>
                  <a:pt x="2453805" y="124929"/>
                </a:lnTo>
                <a:lnTo>
                  <a:pt x="2438412" y="125399"/>
                </a:lnTo>
                <a:lnTo>
                  <a:pt x="2424569" y="128765"/>
                </a:lnTo>
                <a:lnTo>
                  <a:pt x="2414574" y="137909"/>
                </a:lnTo>
                <a:lnTo>
                  <a:pt x="2410726" y="155702"/>
                </a:lnTo>
                <a:lnTo>
                  <a:pt x="2414574" y="173748"/>
                </a:lnTo>
                <a:lnTo>
                  <a:pt x="2424569" y="183019"/>
                </a:lnTo>
                <a:lnTo>
                  <a:pt x="2438412" y="186436"/>
                </a:lnTo>
                <a:lnTo>
                  <a:pt x="2453805" y="186931"/>
                </a:lnTo>
                <a:lnTo>
                  <a:pt x="2491219" y="186931"/>
                </a:lnTo>
                <a:lnTo>
                  <a:pt x="2491219" y="229514"/>
                </a:lnTo>
                <a:lnTo>
                  <a:pt x="2491638" y="247726"/>
                </a:lnTo>
                <a:lnTo>
                  <a:pt x="2494597" y="263817"/>
                </a:lnTo>
                <a:lnTo>
                  <a:pt x="2502598" y="275297"/>
                </a:lnTo>
                <a:lnTo>
                  <a:pt x="2518194" y="279679"/>
                </a:lnTo>
                <a:lnTo>
                  <a:pt x="2533777" y="275297"/>
                </a:lnTo>
                <a:lnTo>
                  <a:pt x="2541790" y="263817"/>
                </a:lnTo>
                <a:lnTo>
                  <a:pt x="2544737" y="247726"/>
                </a:lnTo>
                <a:lnTo>
                  <a:pt x="2545156" y="229514"/>
                </a:lnTo>
                <a:lnTo>
                  <a:pt x="2545156" y="186931"/>
                </a:lnTo>
                <a:lnTo>
                  <a:pt x="2645372" y="186931"/>
                </a:lnTo>
                <a:lnTo>
                  <a:pt x="2645372" y="212953"/>
                </a:lnTo>
                <a:lnTo>
                  <a:pt x="2644381" y="240868"/>
                </a:lnTo>
                <a:lnTo>
                  <a:pt x="2636202" y="286219"/>
                </a:lnTo>
                <a:lnTo>
                  <a:pt x="2612364" y="328803"/>
                </a:lnTo>
                <a:lnTo>
                  <a:pt x="2565768" y="355460"/>
                </a:lnTo>
                <a:lnTo>
                  <a:pt x="2532278" y="365340"/>
                </a:lnTo>
                <a:lnTo>
                  <a:pt x="2524861" y="368134"/>
                </a:lnTo>
                <a:lnTo>
                  <a:pt x="2517546" y="373557"/>
                </a:lnTo>
                <a:lnTo>
                  <a:pt x="2511971" y="382435"/>
                </a:lnTo>
                <a:lnTo>
                  <a:pt x="2509748" y="395617"/>
                </a:lnTo>
                <a:lnTo>
                  <a:pt x="2511602" y="410337"/>
                </a:lnTo>
                <a:lnTo>
                  <a:pt x="2517089" y="421525"/>
                </a:lnTo>
                <a:lnTo>
                  <a:pt x="2526042" y="428625"/>
                </a:lnTo>
                <a:lnTo>
                  <a:pt x="2538311" y="431114"/>
                </a:lnTo>
                <a:lnTo>
                  <a:pt x="2551315" y="429844"/>
                </a:lnTo>
                <a:lnTo>
                  <a:pt x="2598420" y="414540"/>
                </a:lnTo>
                <a:lnTo>
                  <a:pt x="2668981" y="353415"/>
                </a:lnTo>
                <a:lnTo>
                  <a:pt x="2690495" y="305701"/>
                </a:lnTo>
                <a:lnTo>
                  <a:pt x="2698521" y="257289"/>
                </a:lnTo>
                <a:lnTo>
                  <a:pt x="2699702" y="211531"/>
                </a:lnTo>
                <a:lnTo>
                  <a:pt x="2699702" y="186931"/>
                </a:lnTo>
                <a:lnTo>
                  <a:pt x="2734322" y="186931"/>
                </a:lnTo>
                <a:lnTo>
                  <a:pt x="2749715" y="186448"/>
                </a:lnTo>
                <a:lnTo>
                  <a:pt x="2763558" y="183083"/>
                </a:lnTo>
                <a:lnTo>
                  <a:pt x="2773553" y="173951"/>
                </a:lnTo>
                <a:lnTo>
                  <a:pt x="2777388" y="156171"/>
                </a:lnTo>
                <a:close/>
              </a:path>
              <a:path w="3175634" h="447040">
                <a:moveTo>
                  <a:pt x="2916148" y="241820"/>
                </a:moveTo>
                <a:lnTo>
                  <a:pt x="2889669" y="213436"/>
                </a:lnTo>
                <a:lnTo>
                  <a:pt x="2878328" y="216192"/>
                </a:lnTo>
                <a:lnTo>
                  <a:pt x="2870797" y="223075"/>
                </a:lnTo>
                <a:lnTo>
                  <a:pt x="2866059" y="232003"/>
                </a:lnTo>
                <a:lnTo>
                  <a:pt x="2863100" y="240880"/>
                </a:lnTo>
                <a:lnTo>
                  <a:pt x="2855722" y="264337"/>
                </a:lnTo>
                <a:lnTo>
                  <a:pt x="2849118" y="283044"/>
                </a:lnTo>
                <a:lnTo>
                  <a:pt x="2841142" y="301498"/>
                </a:lnTo>
                <a:lnTo>
                  <a:pt x="2829699" y="324167"/>
                </a:lnTo>
                <a:lnTo>
                  <a:pt x="2821762" y="339217"/>
                </a:lnTo>
                <a:lnTo>
                  <a:pt x="2817266" y="348411"/>
                </a:lnTo>
                <a:lnTo>
                  <a:pt x="2815259" y="354241"/>
                </a:lnTo>
                <a:lnTo>
                  <a:pt x="2814878" y="358228"/>
                </a:lnTo>
                <a:lnTo>
                  <a:pt x="2814802" y="359181"/>
                </a:lnTo>
                <a:lnTo>
                  <a:pt x="2817177" y="371767"/>
                </a:lnTo>
                <a:lnTo>
                  <a:pt x="2823299" y="381482"/>
                </a:lnTo>
                <a:lnTo>
                  <a:pt x="2831617" y="387731"/>
                </a:lnTo>
                <a:lnTo>
                  <a:pt x="2840571" y="389940"/>
                </a:lnTo>
                <a:lnTo>
                  <a:pt x="2849283" y="388835"/>
                </a:lnTo>
                <a:lnTo>
                  <a:pt x="2881922" y="345224"/>
                </a:lnTo>
                <a:lnTo>
                  <a:pt x="2898317" y="307543"/>
                </a:lnTo>
                <a:lnTo>
                  <a:pt x="2911081" y="270116"/>
                </a:lnTo>
                <a:lnTo>
                  <a:pt x="2916148" y="241820"/>
                </a:lnTo>
                <a:close/>
              </a:path>
              <a:path w="3175634" h="447040">
                <a:moveTo>
                  <a:pt x="3166567" y="52057"/>
                </a:moveTo>
                <a:lnTo>
                  <a:pt x="3163011" y="31737"/>
                </a:lnTo>
                <a:lnTo>
                  <a:pt x="3162973" y="31546"/>
                </a:lnTo>
                <a:lnTo>
                  <a:pt x="3161398" y="28867"/>
                </a:lnTo>
                <a:lnTo>
                  <a:pt x="3153384" y="15201"/>
                </a:lnTo>
                <a:lnTo>
                  <a:pt x="3153283" y="15024"/>
                </a:lnTo>
                <a:lnTo>
                  <a:pt x="3142424" y="6616"/>
                </a:lnTo>
                <a:lnTo>
                  <a:pt x="3142424" y="52057"/>
                </a:lnTo>
                <a:lnTo>
                  <a:pt x="3140799" y="61417"/>
                </a:lnTo>
                <a:lnTo>
                  <a:pt x="3136379" y="69088"/>
                </a:lnTo>
                <a:lnTo>
                  <a:pt x="3129851" y="74282"/>
                </a:lnTo>
                <a:lnTo>
                  <a:pt x="3121901" y="76187"/>
                </a:lnTo>
                <a:lnTo>
                  <a:pt x="3114167" y="74282"/>
                </a:lnTo>
                <a:lnTo>
                  <a:pt x="3107766" y="69088"/>
                </a:lnTo>
                <a:lnTo>
                  <a:pt x="3103397" y="61417"/>
                </a:lnTo>
                <a:lnTo>
                  <a:pt x="3101784" y="52057"/>
                </a:lnTo>
                <a:lnTo>
                  <a:pt x="3103397" y="43040"/>
                </a:lnTo>
                <a:lnTo>
                  <a:pt x="3107766" y="35674"/>
                </a:lnTo>
                <a:lnTo>
                  <a:pt x="3114167" y="30695"/>
                </a:lnTo>
                <a:lnTo>
                  <a:pt x="3121901" y="28867"/>
                </a:lnTo>
                <a:lnTo>
                  <a:pt x="3129356" y="30353"/>
                </a:lnTo>
                <a:lnTo>
                  <a:pt x="3135934" y="34785"/>
                </a:lnTo>
                <a:lnTo>
                  <a:pt x="3140633" y="42049"/>
                </a:lnTo>
                <a:lnTo>
                  <a:pt x="3142424" y="52057"/>
                </a:lnTo>
                <a:lnTo>
                  <a:pt x="3142424" y="6616"/>
                </a:lnTo>
                <a:lnTo>
                  <a:pt x="3139148" y="4076"/>
                </a:lnTo>
                <a:lnTo>
                  <a:pt x="3139338" y="4076"/>
                </a:lnTo>
                <a:lnTo>
                  <a:pt x="3121901" y="0"/>
                </a:lnTo>
                <a:lnTo>
                  <a:pt x="3104781" y="4076"/>
                </a:lnTo>
                <a:lnTo>
                  <a:pt x="3090697" y="15201"/>
                </a:lnTo>
                <a:lnTo>
                  <a:pt x="3081261" y="31546"/>
                </a:lnTo>
                <a:lnTo>
                  <a:pt x="3081147" y="31737"/>
                </a:lnTo>
                <a:lnTo>
                  <a:pt x="3077629" y="52057"/>
                </a:lnTo>
                <a:lnTo>
                  <a:pt x="3081083" y="72237"/>
                </a:lnTo>
                <a:lnTo>
                  <a:pt x="3090557" y="88963"/>
                </a:lnTo>
                <a:lnTo>
                  <a:pt x="3104705" y="100431"/>
                </a:lnTo>
                <a:lnTo>
                  <a:pt x="3104896" y="100431"/>
                </a:lnTo>
                <a:lnTo>
                  <a:pt x="3121901" y="104584"/>
                </a:lnTo>
                <a:lnTo>
                  <a:pt x="3139236" y="100431"/>
                </a:lnTo>
                <a:lnTo>
                  <a:pt x="3153435" y="89141"/>
                </a:lnTo>
                <a:lnTo>
                  <a:pt x="3160877" y="76187"/>
                </a:lnTo>
                <a:lnTo>
                  <a:pt x="3163036" y="72440"/>
                </a:lnTo>
                <a:lnTo>
                  <a:pt x="3166567" y="52057"/>
                </a:lnTo>
                <a:close/>
              </a:path>
              <a:path w="3175634" h="447040">
                <a:moveTo>
                  <a:pt x="3166973" y="147180"/>
                </a:moveTo>
                <a:lnTo>
                  <a:pt x="3163125" y="129120"/>
                </a:lnTo>
                <a:lnTo>
                  <a:pt x="3153181" y="119837"/>
                </a:lnTo>
                <a:lnTo>
                  <a:pt x="3139452" y="116420"/>
                </a:lnTo>
                <a:lnTo>
                  <a:pt x="3124301" y="115938"/>
                </a:lnTo>
                <a:lnTo>
                  <a:pt x="3023285" y="115938"/>
                </a:lnTo>
                <a:lnTo>
                  <a:pt x="3023209" y="72237"/>
                </a:lnTo>
                <a:lnTo>
                  <a:pt x="3022968" y="61417"/>
                </a:lnTo>
                <a:lnTo>
                  <a:pt x="3022854" y="56095"/>
                </a:lnTo>
                <a:lnTo>
                  <a:pt x="3022841" y="55499"/>
                </a:lnTo>
                <a:lnTo>
                  <a:pt x="3019856" y="40284"/>
                </a:lnTo>
                <a:lnTo>
                  <a:pt x="3019755" y="39751"/>
                </a:lnTo>
                <a:lnTo>
                  <a:pt x="3011398" y="29337"/>
                </a:lnTo>
                <a:lnTo>
                  <a:pt x="2995117" y="25565"/>
                </a:lnTo>
                <a:lnTo>
                  <a:pt x="2979763" y="29527"/>
                </a:lnTo>
                <a:lnTo>
                  <a:pt x="2971876" y="40284"/>
                </a:lnTo>
                <a:lnTo>
                  <a:pt x="2969082" y="55499"/>
                </a:lnTo>
                <a:lnTo>
                  <a:pt x="2968968" y="56095"/>
                </a:lnTo>
                <a:lnTo>
                  <a:pt x="2968688" y="69088"/>
                </a:lnTo>
                <a:lnTo>
                  <a:pt x="2968625" y="72237"/>
                </a:lnTo>
                <a:lnTo>
                  <a:pt x="2968561" y="115938"/>
                </a:lnTo>
                <a:lnTo>
                  <a:pt x="2865120" y="115938"/>
                </a:lnTo>
                <a:lnTo>
                  <a:pt x="2849956" y="116420"/>
                </a:lnTo>
                <a:lnTo>
                  <a:pt x="2836240" y="119837"/>
                </a:lnTo>
                <a:lnTo>
                  <a:pt x="2826283" y="129120"/>
                </a:lnTo>
                <a:lnTo>
                  <a:pt x="2822460" y="147180"/>
                </a:lnTo>
                <a:lnTo>
                  <a:pt x="2826283" y="164960"/>
                </a:lnTo>
                <a:lnTo>
                  <a:pt x="2836240" y="174091"/>
                </a:lnTo>
                <a:lnTo>
                  <a:pt x="2849956" y="177457"/>
                </a:lnTo>
                <a:lnTo>
                  <a:pt x="2865120" y="177939"/>
                </a:lnTo>
                <a:lnTo>
                  <a:pt x="2968561" y="177939"/>
                </a:lnTo>
                <a:lnTo>
                  <a:pt x="2968561" y="371957"/>
                </a:lnTo>
                <a:lnTo>
                  <a:pt x="2965335" y="371957"/>
                </a:lnTo>
                <a:lnTo>
                  <a:pt x="2957753" y="370332"/>
                </a:lnTo>
                <a:lnTo>
                  <a:pt x="2934309" y="363181"/>
                </a:lnTo>
                <a:lnTo>
                  <a:pt x="2926296" y="361556"/>
                </a:lnTo>
                <a:lnTo>
                  <a:pt x="2914370" y="364972"/>
                </a:lnTo>
                <a:lnTo>
                  <a:pt x="2906966" y="373265"/>
                </a:lnTo>
                <a:lnTo>
                  <a:pt x="2903194" y="383514"/>
                </a:lnTo>
                <a:lnTo>
                  <a:pt x="2902140" y="392785"/>
                </a:lnTo>
                <a:lnTo>
                  <a:pt x="2903245" y="402221"/>
                </a:lnTo>
                <a:lnTo>
                  <a:pt x="2932684" y="427431"/>
                </a:lnTo>
                <a:lnTo>
                  <a:pt x="2977019" y="434428"/>
                </a:lnTo>
                <a:lnTo>
                  <a:pt x="3003766" y="428663"/>
                </a:lnTo>
                <a:lnTo>
                  <a:pt x="3017494" y="414553"/>
                </a:lnTo>
                <a:lnTo>
                  <a:pt x="3022562" y="396887"/>
                </a:lnTo>
                <a:lnTo>
                  <a:pt x="3022739" y="392785"/>
                </a:lnTo>
                <a:lnTo>
                  <a:pt x="3022866" y="389940"/>
                </a:lnTo>
                <a:lnTo>
                  <a:pt x="3022955" y="387731"/>
                </a:lnTo>
                <a:lnTo>
                  <a:pt x="3023044" y="385737"/>
                </a:lnTo>
                <a:lnTo>
                  <a:pt x="3023146" y="383514"/>
                </a:lnTo>
                <a:lnTo>
                  <a:pt x="3023260" y="380961"/>
                </a:lnTo>
                <a:lnTo>
                  <a:pt x="3023285" y="371957"/>
                </a:lnTo>
                <a:lnTo>
                  <a:pt x="3023285" y="177939"/>
                </a:lnTo>
                <a:lnTo>
                  <a:pt x="3124301" y="177939"/>
                </a:lnTo>
                <a:lnTo>
                  <a:pt x="3139452" y="177457"/>
                </a:lnTo>
                <a:lnTo>
                  <a:pt x="3153181" y="174091"/>
                </a:lnTo>
                <a:lnTo>
                  <a:pt x="3163125" y="164960"/>
                </a:lnTo>
                <a:lnTo>
                  <a:pt x="3166973" y="147180"/>
                </a:lnTo>
                <a:close/>
              </a:path>
              <a:path w="3175634" h="447040">
                <a:moveTo>
                  <a:pt x="3175025" y="358228"/>
                </a:moveTo>
                <a:lnTo>
                  <a:pt x="3162541" y="313156"/>
                </a:lnTo>
                <a:lnTo>
                  <a:pt x="3141624" y="267373"/>
                </a:lnTo>
                <a:lnTo>
                  <a:pt x="3115462" y="220294"/>
                </a:lnTo>
                <a:lnTo>
                  <a:pt x="3096552" y="210121"/>
                </a:lnTo>
                <a:lnTo>
                  <a:pt x="3085769" y="212813"/>
                </a:lnTo>
                <a:lnTo>
                  <a:pt x="3069983" y="250812"/>
                </a:lnTo>
                <a:lnTo>
                  <a:pt x="3073590" y="257911"/>
                </a:lnTo>
                <a:lnTo>
                  <a:pt x="3077210" y="265480"/>
                </a:lnTo>
                <a:lnTo>
                  <a:pt x="3102851" y="318719"/>
                </a:lnTo>
                <a:lnTo>
                  <a:pt x="3122701" y="366750"/>
                </a:lnTo>
                <a:lnTo>
                  <a:pt x="3129838" y="380530"/>
                </a:lnTo>
                <a:lnTo>
                  <a:pt x="3136862" y="386664"/>
                </a:lnTo>
                <a:lnTo>
                  <a:pt x="3146450" y="388048"/>
                </a:lnTo>
                <a:lnTo>
                  <a:pt x="3158083" y="385737"/>
                </a:lnTo>
                <a:lnTo>
                  <a:pt x="3158426" y="385737"/>
                </a:lnTo>
                <a:lnTo>
                  <a:pt x="3167519" y="379171"/>
                </a:lnTo>
                <a:lnTo>
                  <a:pt x="3173095" y="369671"/>
                </a:lnTo>
                <a:lnTo>
                  <a:pt x="3175025" y="358228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11533084" y="1159084"/>
            <a:ext cx="338455" cy="65405"/>
          </a:xfrm>
          <a:custGeom>
            <a:avLst/>
            <a:gdLst/>
            <a:ahLst/>
            <a:cxnLst/>
            <a:rect l="l" t="t" r="r" b="b"/>
            <a:pathLst>
              <a:path w="338454" h="65405">
                <a:moveTo>
                  <a:pt x="295427" y="0"/>
                </a:moveTo>
                <a:lnTo>
                  <a:pt x="42684" y="0"/>
                </a:lnTo>
                <a:lnTo>
                  <a:pt x="26842" y="510"/>
                </a:lnTo>
                <a:lnTo>
                  <a:pt x="13188" y="4081"/>
                </a:lnTo>
                <a:lnTo>
                  <a:pt x="3611" y="13774"/>
                </a:lnTo>
                <a:lnTo>
                  <a:pt x="0" y="32651"/>
                </a:lnTo>
                <a:lnTo>
                  <a:pt x="3611" y="51528"/>
                </a:lnTo>
                <a:lnTo>
                  <a:pt x="13188" y="61221"/>
                </a:lnTo>
                <a:lnTo>
                  <a:pt x="26842" y="64793"/>
                </a:lnTo>
                <a:lnTo>
                  <a:pt x="42684" y="65303"/>
                </a:lnTo>
                <a:lnTo>
                  <a:pt x="295427" y="65303"/>
                </a:lnTo>
                <a:lnTo>
                  <a:pt x="311265" y="64793"/>
                </a:lnTo>
                <a:lnTo>
                  <a:pt x="324910" y="61221"/>
                </a:lnTo>
                <a:lnTo>
                  <a:pt x="334478" y="51528"/>
                </a:lnTo>
                <a:lnTo>
                  <a:pt x="338086" y="32651"/>
                </a:lnTo>
                <a:lnTo>
                  <a:pt x="334478" y="13774"/>
                </a:lnTo>
                <a:lnTo>
                  <a:pt x="324910" y="4081"/>
                </a:lnTo>
                <a:lnTo>
                  <a:pt x="311265" y="510"/>
                </a:lnTo>
                <a:lnTo>
                  <a:pt x="295427" y="0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11941584" y="975002"/>
            <a:ext cx="312420" cy="428625"/>
          </a:xfrm>
          <a:custGeom>
            <a:avLst/>
            <a:gdLst/>
            <a:ahLst/>
            <a:cxnLst/>
            <a:rect l="l" t="t" r="r" b="b"/>
            <a:pathLst>
              <a:path w="312420" h="428625">
                <a:moveTo>
                  <a:pt x="133223" y="0"/>
                </a:moveTo>
                <a:lnTo>
                  <a:pt x="123177" y="2520"/>
                </a:lnTo>
                <a:lnTo>
                  <a:pt x="116220" y="8455"/>
                </a:lnTo>
                <a:lnTo>
                  <a:pt x="111831" y="15366"/>
                </a:lnTo>
                <a:lnTo>
                  <a:pt x="89511" y="68802"/>
                </a:lnTo>
                <a:lnTo>
                  <a:pt x="71045" y="105521"/>
                </a:lnTo>
                <a:lnTo>
                  <a:pt x="48352" y="137272"/>
                </a:lnTo>
                <a:lnTo>
                  <a:pt x="15697" y="170357"/>
                </a:lnTo>
                <a:lnTo>
                  <a:pt x="9676" y="175991"/>
                </a:lnTo>
                <a:lnTo>
                  <a:pt x="4676" y="182068"/>
                </a:lnTo>
                <a:lnTo>
                  <a:pt x="1263" y="189386"/>
                </a:lnTo>
                <a:lnTo>
                  <a:pt x="0" y="198742"/>
                </a:lnTo>
                <a:lnTo>
                  <a:pt x="1731" y="209439"/>
                </a:lnTo>
                <a:lnTo>
                  <a:pt x="6899" y="220046"/>
                </a:lnTo>
                <a:lnTo>
                  <a:pt x="15462" y="228167"/>
                </a:lnTo>
                <a:lnTo>
                  <a:pt x="27381" y="231406"/>
                </a:lnTo>
                <a:lnTo>
                  <a:pt x="42141" y="225386"/>
                </a:lnTo>
                <a:lnTo>
                  <a:pt x="64860" y="206676"/>
                </a:lnTo>
                <a:lnTo>
                  <a:pt x="93087" y="174303"/>
                </a:lnTo>
                <a:lnTo>
                  <a:pt x="124371" y="127292"/>
                </a:lnTo>
                <a:lnTo>
                  <a:pt x="255968" y="127292"/>
                </a:lnTo>
                <a:lnTo>
                  <a:pt x="255968" y="137706"/>
                </a:lnTo>
                <a:lnTo>
                  <a:pt x="253133" y="164032"/>
                </a:lnTo>
                <a:lnTo>
                  <a:pt x="245659" y="191471"/>
                </a:lnTo>
                <a:lnTo>
                  <a:pt x="235094" y="218291"/>
                </a:lnTo>
                <a:lnTo>
                  <a:pt x="222986" y="242760"/>
                </a:lnTo>
                <a:lnTo>
                  <a:pt x="203938" y="226915"/>
                </a:lnTo>
                <a:lnTo>
                  <a:pt x="182327" y="210046"/>
                </a:lnTo>
                <a:lnTo>
                  <a:pt x="161621" y="196638"/>
                </a:lnTo>
                <a:lnTo>
                  <a:pt x="145288" y="191173"/>
                </a:lnTo>
                <a:lnTo>
                  <a:pt x="136345" y="193347"/>
                </a:lnTo>
                <a:lnTo>
                  <a:pt x="128038" y="199694"/>
                </a:lnTo>
                <a:lnTo>
                  <a:pt x="121917" y="209946"/>
                </a:lnTo>
                <a:lnTo>
                  <a:pt x="119532" y="223837"/>
                </a:lnTo>
                <a:lnTo>
                  <a:pt x="120011" y="229742"/>
                </a:lnTo>
                <a:lnTo>
                  <a:pt x="176047" y="283306"/>
                </a:lnTo>
                <a:lnTo>
                  <a:pt x="187147" y="292442"/>
                </a:lnTo>
                <a:lnTo>
                  <a:pt x="153603" y="322087"/>
                </a:lnTo>
                <a:lnTo>
                  <a:pt x="121946" y="341842"/>
                </a:lnTo>
                <a:lnTo>
                  <a:pt x="93312" y="354411"/>
                </a:lnTo>
                <a:lnTo>
                  <a:pt x="68834" y="362496"/>
                </a:lnTo>
                <a:lnTo>
                  <a:pt x="61577" y="365153"/>
                </a:lnTo>
                <a:lnTo>
                  <a:pt x="54243" y="369941"/>
                </a:lnTo>
                <a:lnTo>
                  <a:pt x="48568" y="378458"/>
                </a:lnTo>
                <a:lnTo>
                  <a:pt x="46291" y="392303"/>
                </a:lnTo>
                <a:lnTo>
                  <a:pt x="47624" y="403912"/>
                </a:lnTo>
                <a:lnTo>
                  <a:pt x="52127" y="415610"/>
                </a:lnTo>
                <a:lnTo>
                  <a:pt x="60553" y="424646"/>
                </a:lnTo>
                <a:lnTo>
                  <a:pt x="73660" y="428269"/>
                </a:lnTo>
                <a:lnTo>
                  <a:pt x="100682" y="421325"/>
                </a:lnTo>
                <a:lnTo>
                  <a:pt x="142230" y="401824"/>
                </a:lnTo>
                <a:lnTo>
                  <a:pt x="188831" y="371765"/>
                </a:lnTo>
                <a:lnTo>
                  <a:pt x="231013" y="333146"/>
                </a:lnTo>
                <a:lnTo>
                  <a:pt x="247743" y="350006"/>
                </a:lnTo>
                <a:lnTo>
                  <a:pt x="258243" y="359410"/>
                </a:lnTo>
                <a:lnTo>
                  <a:pt x="265497" y="363489"/>
                </a:lnTo>
                <a:lnTo>
                  <a:pt x="272491" y="364375"/>
                </a:lnTo>
                <a:lnTo>
                  <a:pt x="283367" y="361736"/>
                </a:lnTo>
                <a:lnTo>
                  <a:pt x="291606" y="354617"/>
                </a:lnTo>
                <a:lnTo>
                  <a:pt x="296828" y="344214"/>
                </a:lnTo>
                <a:lnTo>
                  <a:pt x="298653" y="331724"/>
                </a:lnTo>
                <a:lnTo>
                  <a:pt x="297689" y="321988"/>
                </a:lnTo>
                <a:lnTo>
                  <a:pt x="293366" y="313093"/>
                </a:lnTo>
                <a:lnTo>
                  <a:pt x="283533" y="301445"/>
                </a:lnTo>
                <a:lnTo>
                  <a:pt x="266039" y="283451"/>
                </a:lnTo>
                <a:lnTo>
                  <a:pt x="292400" y="223955"/>
                </a:lnTo>
                <a:lnTo>
                  <a:pt x="306041" y="171599"/>
                </a:lnTo>
                <a:lnTo>
                  <a:pt x="311152" y="133525"/>
                </a:lnTo>
                <a:lnTo>
                  <a:pt x="311924" y="116878"/>
                </a:lnTo>
                <a:lnTo>
                  <a:pt x="308649" y="94648"/>
                </a:lnTo>
                <a:lnTo>
                  <a:pt x="298997" y="78493"/>
                </a:lnTo>
                <a:lnTo>
                  <a:pt x="283233" y="68638"/>
                </a:lnTo>
                <a:lnTo>
                  <a:pt x="261620" y="65303"/>
                </a:lnTo>
                <a:lnTo>
                  <a:pt x="153746" y="65303"/>
                </a:lnTo>
                <a:lnTo>
                  <a:pt x="162099" y="42525"/>
                </a:lnTo>
                <a:lnTo>
                  <a:pt x="163479" y="37014"/>
                </a:lnTo>
                <a:lnTo>
                  <a:pt x="163804" y="32169"/>
                </a:lnTo>
                <a:lnTo>
                  <a:pt x="160328" y="16962"/>
                </a:lnTo>
                <a:lnTo>
                  <a:pt x="151985" y="7035"/>
                </a:lnTo>
                <a:lnTo>
                  <a:pt x="141907" y="1633"/>
                </a:lnTo>
                <a:lnTo>
                  <a:pt x="133223" y="0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12337987" y="967422"/>
            <a:ext cx="760095" cy="440690"/>
          </a:xfrm>
          <a:custGeom>
            <a:avLst/>
            <a:gdLst/>
            <a:ahLst/>
            <a:cxnLst/>
            <a:rect l="l" t="t" r="r" b="b"/>
            <a:pathLst>
              <a:path w="760094" h="440690">
                <a:moveTo>
                  <a:pt x="338099" y="224320"/>
                </a:moveTo>
                <a:lnTo>
                  <a:pt x="334492" y="205447"/>
                </a:lnTo>
                <a:lnTo>
                  <a:pt x="324916" y="195745"/>
                </a:lnTo>
                <a:lnTo>
                  <a:pt x="311277" y="192176"/>
                </a:lnTo>
                <a:lnTo>
                  <a:pt x="295440" y="191668"/>
                </a:lnTo>
                <a:lnTo>
                  <a:pt x="42684" y="191668"/>
                </a:lnTo>
                <a:lnTo>
                  <a:pt x="26847" y="192176"/>
                </a:lnTo>
                <a:lnTo>
                  <a:pt x="13195" y="195745"/>
                </a:lnTo>
                <a:lnTo>
                  <a:pt x="3619" y="205447"/>
                </a:lnTo>
                <a:lnTo>
                  <a:pt x="0" y="224320"/>
                </a:lnTo>
                <a:lnTo>
                  <a:pt x="3619" y="243192"/>
                </a:lnTo>
                <a:lnTo>
                  <a:pt x="13195" y="252895"/>
                </a:lnTo>
                <a:lnTo>
                  <a:pt x="26847" y="256463"/>
                </a:lnTo>
                <a:lnTo>
                  <a:pt x="42684" y="256971"/>
                </a:lnTo>
                <a:lnTo>
                  <a:pt x="295440" y="256971"/>
                </a:lnTo>
                <a:lnTo>
                  <a:pt x="311277" y="256463"/>
                </a:lnTo>
                <a:lnTo>
                  <a:pt x="324916" y="252895"/>
                </a:lnTo>
                <a:lnTo>
                  <a:pt x="334492" y="243192"/>
                </a:lnTo>
                <a:lnTo>
                  <a:pt x="338099" y="224320"/>
                </a:lnTo>
                <a:close/>
              </a:path>
              <a:path w="760094" h="440690">
                <a:moveTo>
                  <a:pt x="759879" y="273532"/>
                </a:moveTo>
                <a:lnTo>
                  <a:pt x="758825" y="265811"/>
                </a:lnTo>
                <a:lnTo>
                  <a:pt x="758710" y="265010"/>
                </a:lnTo>
                <a:lnTo>
                  <a:pt x="758482" y="263271"/>
                </a:lnTo>
                <a:lnTo>
                  <a:pt x="753795" y="255320"/>
                </a:lnTo>
                <a:lnTo>
                  <a:pt x="751344" y="253174"/>
                </a:lnTo>
                <a:lnTo>
                  <a:pt x="745109" y="247713"/>
                </a:lnTo>
                <a:lnTo>
                  <a:pt x="731710" y="238518"/>
                </a:lnTo>
                <a:lnTo>
                  <a:pt x="714959" y="226796"/>
                </a:lnTo>
                <a:lnTo>
                  <a:pt x="700544" y="215798"/>
                </a:lnTo>
                <a:lnTo>
                  <a:pt x="698601" y="214325"/>
                </a:lnTo>
                <a:lnTo>
                  <a:pt x="682688" y="201053"/>
                </a:lnTo>
                <a:lnTo>
                  <a:pt x="667308" y="186931"/>
                </a:lnTo>
                <a:lnTo>
                  <a:pt x="722045" y="186931"/>
                </a:lnTo>
                <a:lnTo>
                  <a:pt x="733399" y="186613"/>
                </a:lnTo>
                <a:lnTo>
                  <a:pt x="743483" y="184327"/>
                </a:lnTo>
                <a:lnTo>
                  <a:pt x="750684" y="178155"/>
                </a:lnTo>
                <a:lnTo>
                  <a:pt x="753440" y="166103"/>
                </a:lnTo>
                <a:lnTo>
                  <a:pt x="750684" y="154076"/>
                </a:lnTo>
                <a:lnTo>
                  <a:pt x="743483" y="147891"/>
                </a:lnTo>
                <a:lnTo>
                  <a:pt x="733399" y="145618"/>
                </a:lnTo>
                <a:lnTo>
                  <a:pt x="722045" y="145288"/>
                </a:lnTo>
                <a:lnTo>
                  <a:pt x="640753" y="145288"/>
                </a:lnTo>
                <a:lnTo>
                  <a:pt x="640753" y="256971"/>
                </a:lnTo>
                <a:lnTo>
                  <a:pt x="640753" y="266903"/>
                </a:lnTo>
                <a:lnTo>
                  <a:pt x="640753" y="301447"/>
                </a:lnTo>
                <a:lnTo>
                  <a:pt x="640753" y="316115"/>
                </a:lnTo>
                <a:lnTo>
                  <a:pt x="574725" y="316115"/>
                </a:lnTo>
                <a:lnTo>
                  <a:pt x="574725" y="381431"/>
                </a:lnTo>
                <a:lnTo>
                  <a:pt x="562406" y="382435"/>
                </a:lnTo>
                <a:lnTo>
                  <a:pt x="512546" y="388150"/>
                </a:lnTo>
                <a:lnTo>
                  <a:pt x="495452" y="389940"/>
                </a:lnTo>
                <a:lnTo>
                  <a:pt x="495452" y="353504"/>
                </a:lnTo>
                <a:lnTo>
                  <a:pt x="546976" y="353504"/>
                </a:lnTo>
                <a:lnTo>
                  <a:pt x="553351" y="361137"/>
                </a:lnTo>
                <a:lnTo>
                  <a:pt x="560247" y="368363"/>
                </a:lnTo>
                <a:lnTo>
                  <a:pt x="567461" y="375145"/>
                </a:lnTo>
                <a:lnTo>
                  <a:pt x="574725" y="381431"/>
                </a:lnTo>
                <a:lnTo>
                  <a:pt x="574725" y="316115"/>
                </a:lnTo>
                <a:lnTo>
                  <a:pt x="495452" y="316115"/>
                </a:lnTo>
                <a:lnTo>
                  <a:pt x="495452" y="301447"/>
                </a:lnTo>
                <a:lnTo>
                  <a:pt x="640753" y="301447"/>
                </a:lnTo>
                <a:lnTo>
                  <a:pt x="640753" y="266903"/>
                </a:lnTo>
                <a:lnTo>
                  <a:pt x="495452" y="266903"/>
                </a:lnTo>
                <a:lnTo>
                  <a:pt x="495452" y="253174"/>
                </a:lnTo>
                <a:lnTo>
                  <a:pt x="638327" y="253174"/>
                </a:lnTo>
                <a:lnTo>
                  <a:pt x="640753" y="256971"/>
                </a:lnTo>
                <a:lnTo>
                  <a:pt x="640753" y="145288"/>
                </a:lnTo>
                <a:lnTo>
                  <a:pt x="636320" y="145288"/>
                </a:lnTo>
                <a:lnTo>
                  <a:pt x="636320" y="215798"/>
                </a:lnTo>
                <a:lnTo>
                  <a:pt x="591629" y="215798"/>
                </a:lnTo>
                <a:lnTo>
                  <a:pt x="591540" y="206121"/>
                </a:lnTo>
                <a:lnTo>
                  <a:pt x="591032" y="198526"/>
                </a:lnTo>
                <a:lnTo>
                  <a:pt x="589610" y="192112"/>
                </a:lnTo>
                <a:lnTo>
                  <a:pt x="586828" y="186931"/>
                </a:lnTo>
                <a:lnTo>
                  <a:pt x="615797" y="186931"/>
                </a:lnTo>
                <a:lnTo>
                  <a:pt x="618324" y="191109"/>
                </a:lnTo>
                <a:lnTo>
                  <a:pt x="622427" y="197294"/>
                </a:lnTo>
                <a:lnTo>
                  <a:pt x="628357" y="205498"/>
                </a:lnTo>
                <a:lnTo>
                  <a:pt x="636320" y="215798"/>
                </a:lnTo>
                <a:lnTo>
                  <a:pt x="636320" y="145288"/>
                </a:lnTo>
                <a:lnTo>
                  <a:pt x="593661" y="145288"/>
                </a:lnTo>
                <a:lnTo>
                  <a:pt x="593661" y="127774"/>
                </a:lnTo>
                <a:lnTo>
                  <a:pt x="694270" y="127774"/>
                </a:lnTo>
                <a:lnTo>
                  <a:pt x="707390" y="127508"/>
                </a:lnTo>
                <a:lnTo>
                  <a:pt x="717410" y="125590"/>
                </a:lnTo>
                <a:lnTo>
                  <a:pt x="723811" y="120396"/>
                </a:lnTo>
                <a:lnTo>
                  <a:pt x="726059" y="110261"/>
                </a:lnTo>
                <a:lnTo>
                  <a:pt x="723811" y="99872"/>
                </a:lnTo>
                <a:lnTo>
                  <a:pt x="717410" y="94526"/>
                </a:lnTo>
                <a:lnTo>
                  <a:pt x="707390" y="92570"/>
                </a:lnTo>
                <a:lnTo>
                  <a:pt x="694270" y="92278"/>
                </a:lnTo>
                <a:lnTo>
                  <a:pt x="593661" y="92278"/>
                </a:lnTo>
                <a:lnTo>
                  <a:pt x="593661" y="77139"/>
                </a:lnTo>
                <a:lnTo>
                  <a:pt x="711593" y="77139"/>
                </a:lnTo>
                <a:lnTo>
                  <a:pt x="722820" y="76847"/>
                </a:lnTo>
                <a:lnTo>
                  <a:pt x="732612" y="74777"/>
                </a:lnTo>
                <a:lnTo>
                  <a:pt x="739533" y="69164"/>
                </a:lnTo>
                <a:lnTo>
                  <a:pt x="742162" y="58216"/>
                </a:lnTo>
                <a:lnTo>
                  <a:pt x="739597" y="47002"/>
                </a:lnTo>
                <a:lnTo>
                  <a:pt x="732764" y="41236"/>
                </a:lnTo>
                <a:lnTo>
                  <a:pt x="722985" y="39116"/>
                </a:lnTo>
                <a:lnTo>
                  <a:pt x="711593" y="38811"/>
                </a:lnTo>
                <a:lnTo>
                  <a:pt x="658850" y="38811"/>
                </a:lnTo>
                <a:lnTo>
                  <a:pt x="660069" y="36436"/>
                </a:lnTo>
                <a:lnTo>
                  <a:pt x="661670" y="32664"/>
                </a:lnTo>
                <a:lnTo>
                  <a:pt x="661670" y="25565"/>
                </a:lnTo>
                <a:lnTo>
                  <a:pt x="658177" y="11798"/>
                </a:lnTo>
                <a:lnTo>
                  <a:pt x="650354" y="4089"/>
                </a:lnTo>
                <a:lnTo>
                  <a:pt x="642150" y="736"/>
                </a:lnTo>
                <a:lnTo>
                  <a:pt x="637527" y="0"/>
                </a:lnTo>
                <a:lnTo>
                  <a:pt x="630034" y="736"/>
                </a:lnTo>
                <a:lnTo>
                  <a:pt x="630580" y="736"/>
                </a:lnTo>
                <a:lnTo>
                  <a:pt x="624840" y="5029"/>
                </a:lnTo>
                <a:lnTo>
                  <a:pt x="616927" y="16573"/>
                </a:lnTo>
                <a:lnTo>
                  <a:pt x="603719" y="38811"/>
                </a:lnTo>
                <a:lnTo>
                  <a:pt x="557822" y="38811"/>
                </a:lnTo>
                <a:lnTo>
                  <a:pt x="557822" y="186931"/>
                </a:lnTo>
                <a:lnTo>
                  <a:pt x="552602" y="194030"/>
                </a:lnTo>
                <a:lnTo>
                  <a:pt x="552602" y="215798"/>
                </a:lnTo>
                <a:lnTo>
                  <a:pt x="505510" y="215798"/>
                </a:lnTo>
                <a:lnTo>
                  <a:pt x="512724" y="205498"/>
                </a:lnTo>
                <a:lnTo>
                  <a:pt x="517944" y="197459"/>
                </a:lnTo>
                <a:lnTo>
                  <a:pt x="521538" y="191452"/>
                </a:lnTo>
                <a:lnTo>
                  <a:pt x="524014" y="186931"/>
                </a:lnTo>
                <a:lnTo>
                  <a:pt x="557822" y="186931"/>
                </a:lnTo>
                <a:lnTo>
                  <a:pt x="557822" y="38811"/>
                </a:lnTo>
                <a:lnTo>
                  <a:pt x="540918" y="38811"/>
                </a:lnTo>
                <a:lnTo>
                  <a:pt x="526364" y="19697"/>
                </a:lnTo>
                <a:lnTo>
                  <a:pt x="517093" y="9004"/>
                </a:lnTo>
                <a:lnTo>
                  <a:pt x="510374" y="4343"/>
                </a:lnTo>
                <a:lnTo>
                  <a:pt x="503504" y="3314"/>
                </a:lnTo>
                <a:lnTo>
                  <a:pt x="494131" y="5740"/>
                </a:lnTo>
                <a:lnTo>
                  <a:pt x="488048" y="11658"/>
                </a:lnTo>
                <a:lnTo>
                  <a:pt x="484771" y="19088"/>
                </a:lnTo>
                <a:lnTo>
                  <a:pt x="483844" y="25565"/>
                </a:lnTo>
                <a:lnTo>
                  <a:pt x="483781" y="32664"/>
                </a:lnTo>
                <a:lnTo>
                  <a:pt x="485787" y="36436"/>
                </a:lnTo>
                <a:lnTo>
                  <a:pt x="487400" y="38811"/>
                </a:lnTo>
                <a:lnTo>
                  <a:pt x="431863" y="38811"/>
                </a:lnTo>
                <a:lnTo>
                  <a:pt x="420598" y="39116"/>
                </a:lnTo>
                <a:lnTo>
                  <a:pt x="410540" y="41236"/>
                </a:lnTo>
                <a:lnTo>
                  <a:pt x="410756" y="41236"/>
                </a:lnTo>
                <a:lnTo>
                  <a:pt x="403898" y="46799"/>
                </a:lnTo>
                <a:lnTo>
                  <a:pt x="401269" y="57734"/>
                </a:lnTo>
                <a:lnTo>
                  <a:pt x="403847" y="68961"/>
                </a:lnTo>
                <a:lnTo>
                  <a:pt x="410743" y="74777"/>
                </a:lnTo>
                <a:lnTo>
                  <a:pt x="410959" y="74777"/>
                </a:lnTo>
                <a:lnTo>
                  <a:pt x="420497" y="76847"/>
                </a:lnTo>
                <a:lnTo>
                  <a:pt x="431863" y="77139"/>
                </a:lnTo>
                <a:lnTo>
                  <a:pt x="548182" y="77139"/>
                </a:lnTo>
                <a:lnTo>
                  <a:pt x="548182" y="92278"/>
                </a:lnTo>
                <a:lnTo>
                  <a:pt x="446747" y="92278"/>
                </a:lnTo>
                <a:lnTo>
                  <a:pt x="433362" y="92570"/>
                </a:lnTo>
                <a:lnTo>
                  <a:pt x="422948" y="94526"/>
                </a:lnTo>
                <a:lnTo>
                  <a:pt x="423189" y="94526"/>
                </a:lnTo>
                <a:lnTo>
                  <a:pt x="416814" y="99669"/>
                </a:lnTo>
                <a:lnTo>
                  <a:pt x="414553" y="109791"/>
                </a:lnTo>
                <a:lnTo>
                  <a:pt x="416814" y="120192"/>
                </a:lnTo>
                <a:lnTo>
                  <a:pt x="423329" y="125590"/>
                </a:lnTo>
                <a:lnTo>
                  <a:pt x="423557" y="125590"/>
                </a:lnTo>
                <a:lnTo>
                  <a:pt x="433438" y="127508"/>
                </a:lnTo>
                <a:lnTo>
                  <a:pt x="446747" y="127774"/>
                </a:lnTo>
                <a:lnTo>
                  <a:pt x="548182" y="127774"/>
                </a:lnTo>
                <a:lnTo>
                  <a:pt x="548182" y="145288"/>
                </a:lnTo>
                <a:lnTo>
                  <a:pt x="417766" y="145288"/>
                </a:lnTo>
                <a:lnTo>
                  <a:pt x="406641" y="145618"/>
                </a:lnTo>
                <a:lnTo>
                  <a:pt x="396684" y="147891"/>
                </a:lnTo>
                <a:lnTo>
                  <a:pt x="389521" y="154076"/>
                </a:lnTo>
                <a:lnTo>
                  <a:pt x="386778" y="166103"/>
                </a:lnTo>
                <a:lnTo>
                  <a:pt x="389470" y="178155"/>
                </a:lnTo>
                <a:lnTo>
                  <a:pt x="396544" y="184327"/>
                </a:lnTo>
                <a:lnTo>
                  <a:pt x="406476" y="186613"/>
                </a:lnTo>
                <a:lnTo>
                  <a:pt x="417766" y="186931"/>
                </a:lnTo>
                <a:lnTo>
                  <a:pt x="477329" y="186931"/>
                </a:lnTo>
                <a:lnTo>
                  <a:pt x="459651" y="206121"/>
                </a:lnTo>
                <a:lnTo>
                  <a:pt x="441871" y="221183"/>
                </a:lnTo>
                <a:lnTo>
                  <a:pt x="422490" y="234391"/>
                </a:lnTo>
                <a:lnTo>
                  <a:pt x="400050" y="247980"/>
                </a:lnTo>
                <a:lnTo>
                  <a:pt x="393814" y="252095"/>
                </a:lnTo>
                <a:lnTo>
                  <a:pt x="387540" y="257797"/>
                </a:lnTo>
                <a:lnTo>
                  <a:pt x="382689" y="265811"/>
                </a:lnTo>
                <a:lnTo>
                  <a:pt x="380746" y="276847"/>
                </a:lnTo>
                <a:lnTo>
                  <a:pt x="381330" y="281965"/>
                </a:lnTo>
                <a:lnTo>
                  <a:pt x="381431" y="282892"/>
                </a:lnTo>
                <a:lnTo>
                  <a:pt x="384111" y="291096"/>
                </a:lnTo>
                <a:lnTo>
                  <a:pt x="389737" y="298335"/>
                </a:lnTo>
                <a:lnTo>
                  <a:pt x="399249" y="301447"/>
                </a:lnTo>
                <a:lnTo>
                  <a:pt x="413131" y="298145"/>
                </a:lnTo>
                <a:lnTo>
                  <a:pt x="427583" y="290220"/>
                </a:lnTo>
                <a:lnTo>
                  <a:pt x="440740" y="280695"/>
                </a:lnTo>
                <a:lnTo>
                  <a:pt x="450773" y="272580"/>
                </a:lnTo>
                <a:lnTo>
                  <a:pt x="450773" y="392328"/>
                </a:lnTo>
                <a:lnTo>
                  <a:pt x="443687" y="392328"/>
                </a:lnTo>
                <a:lnTo>
                  <a:pt x="433273" y="392480"/>
                </a:lnTo>
                <a:lnTo>
                  <a:pt x="423151" y="392912"/>
                </a:lnTo>
                <a:lnTo>
                  <a:pt x="416966" y="393725"/>
                </a:lnTo>
                <a:lnTo>
                  <a:pt x="413753" y="394677"/>
                </a:lnTo>
                <a:lnTo>
                  <a:pt x="405701" y="400354"/>
                </a:lnTo>
                <a:lnTo>
                  <a:pt x="405701" y="414553"/>
                </a:lnTo>
                <a:lnTo>
                  <a:pt x="408444" y="428752"/>
                </a:lnTo>
                <a:lnTo>
                  <a:pt x="408546" y="429336"/>
                </a:lnTo>
                <a:lnTo>
                  <a:pt x="415201" y="436918"/>
                </a:lnTo>
                <a:lnTo>
                  <a:pt x="422846" y="439712"/>
                </a:lnTo>
                <a:lnTo>
                  <a:pt x="428612" y="440118"/>
                </a:lnTo>
                <a:lnTo>
                  <a:pt x="443344" y="439712"/>
                </a:lnTo>
                <a:lnTo>
                  <a:pt x="444080" y="439712"/>
                </a:lnTo>
                <a:lnTo>
                  <a:pt x="524002" y="434517"/>
                </a:lnTo>
                <a:lnTo>
                  <a:pt x="572719" y="428752"/>
                </a:lnTo>
                <a:lnTo>
                  <a:pt x="592848" y="405091"/>
                </a:lnTo>
                <a:lnTo>
                  <a:pt x="592848" y="398462"/>
                </a:lnTo>
                <a:lnTo>
                  <a:pt x="591248" y="395147"/>
                </a:lnTo>
                <a:lnTo>
                  <a:pt x="590600" y="393255"/>
                </a:lnTo>
                <a:lnTo>
                  <a:pt x="590473" y="392912"/>
                </a:lnTo>
                <a:lnTo>
                  <a:pt x="590651" y="392912"/>
                </a:lnTo>
                <a:lnTo>
                  <a:pt x="637628" y="418223"/>
                </a:lnTo>
                <a:lnTo>
                  <a:pt x="681240" y="432663"/>
                </a:lnTo>
                <a:lnTo>
                  <a:pt x="714667" y="439102"/>
                </a:lnTo>
                <a:lnTo>
                  <a:pt x="731304" y="440575"/>
                </a:lnTo>
                <a:lnTo>
                  <a:pt x="737069" y="440194"/>
                </a:lnTo>
                <a:lnTo>
                  <a:pt x="745439" y="437451"/>
                </a:lnTo>
                <a:lnTo>
                  <a:pt x="752970" y="430009"/>
                </a:lnTo>
                <a:lnTo>
                  <a:pt x="756246" y="415505"/>
                </a:lnTo>
                <a:lnTo>
                  <a:pt x="754710" y="407441"/>
                </a:lnTo>
                <a:lnTo>
                  <a:pt x="750608" y="400659"/>
                </a:lnTo>
                <a:lnTo>
                  <a:pt x="744702" y="395744"/>
                </a:lnTo>
                <a:lnTo>
                  <a:pt x="737730" y="393255"/>
                </a:lnTo>
                <a:lnTo>
                  <a:pt x="734949" y="392912"/>
                </a:lnTo>
                <a:lnTo>
                  <a:pt x="730402" y="392328"/>
                </a:lnTo>
                <a:lnTo>
                  <a:pt x="717067" y="390359"/>
                </a:lnTo>
                <a:lnTo>
                  <a:pt x="714463" y="389940"/>
                </a:lnTo>
                <a:lnTo>
                  <a:pt x="704862" y="388404"/>
                </a:lnTo>
                <a:lnTo>
                  <a:pt x="697903" y="387108"/>
                </a:lnTo>
                <a:lnTo>
                  <a:pt x="713333" y="373621"/>
                </a:lnTo>
                <a:lnTo>
                  <a:pt x="713955" y="372910"/>
                </a:lnTo>
                <a:lnTo>
                  <a:pt x="721791" y="364045"/>
                </a:lnTo>
                <a:lnTo>
                  <a:pt x="725335" y="356755"/>
                </a:lnTo>
                <a:lnTo>
                  <a:pt x="726059" y="350189"/>
                </a:lnTo>
                <a:lnTo>
                  <a:pt x="724611" y="341579"/>
                </a:lnTo>
                <a:lnTo>
                  <a:pt x="720534" y="334162"/>
                </a:lnTo>
                <a:lnTo>
                  <a:pt x="714184" y="328968"/>
                </a:lnTo>
                <a:lnTo>
                  <a:pt x="705942" y="326999"/>
                </a:lnTo>
                <a:lnTo>
                  <a:pt x="702729" y="326999"/>
                </a:lnTo>
                <a:lnTo>
                  <a:pt x="699503" y="327469"/>
                </a:lnTo>
                <a:lnTo>
                  <a:pt x="680745" y="345236"/>
                </a:lnTo>
                <a:lnTo>
                  <a:pt x="671639" y="353745"/>
                </a:lnTo>
                <a:lnTo>
                  <a:pt x="662686" y="361911"/>
                </a:lnTo>
                <a:lnTo>
                  <a:pt x="650405" y="372910"/>
                </a:lnTo>
                <a:lnTo>
                  <a:pt x="643572" y="370141"/>
                </a:lnTo>
                <a:lnTo>
                  <a:pt x="634403" y="366052"/>
                </a:lnTo>
                <a:lnTo>
                  <a:pt x="623570" y="360540"/>
                </a:lnTo>
                <a:lnTo>
                  <a:pt x="611759" y="353504"/>
                </a:lnTo>
                <a:lnTo>
                  <a:pt x="656831" y="353504"/>
                </a:lnTo>
                <a:lnTo>
                  <a:pt x="666648" y="351612"/>
                </a:lnTo>
                <a:lnTo>
                  <a:pt x="675297" y="345821"/>
                </a:lnTo>
                <a:lnTo>
                  <a:pt x="681456" y="335940"/>
                </a:lnTo>
                <a:lnTo>
                  <a:pt x="683806" y="321805"/>
                </a:lnTo>
                <a:lnTo>
                  <a:pt x="683806" y="316115"/>
                </a:lnTo>
                <a:lnTo>
                  <a:pt x="683806" y="301447"/>
                </a:lnTo>
                <a:lnTo>
                  <a:pt x="683806" y="272580"/>
                </a:lnTo>
                <a:lnTo>
                  <a:pt x="683806" y="266903"/>
                </a:lnTo>
                <a:lnTo>
                  <a:pt x="683806" y="265010"/>
                </a:lnTo>
                <a:lnTo>
                  <a:pt x="693470" y="273380"/>
                </a:lnTo>
                <a:lnTo>
                  <a:pt x="709206" y="285775"/>
                </a:lnTo>
                <a:lnTo>
                  <a:pt x="726541" y="297014"/>
                </a:lnTo>
                <a:lnTo>
                  <a:pt x="740956" y="301917"/>
                </a:lnTo>
                <a:lnTo>
                  <a:pt x="750366" y="298818"/>
                </a:lnTo>
                <a:lnTo>
                  <a:pt x="756158" y="291274"/>
                </a:lnTo>
                <a:lnTo>
                  <a:pt x="759079" y="281965"/>
                </a:lnTo>
                <a:lnTo>
                  <a:pt x="759879" y="273532"/>
                </a:lnTo>
                <a:close/>
              </a:path>
            </a:pathLst>
          </a:custGeom>
          <a:solidFill>
            <a:srgbClr val="006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1" name="bg object 381"/>
          <p:cNvPicPr/>
          <p:nvPr/>
        </p:nvPicPr>
        <p:blipFill>
          <a:blip r:embed="rId207" cstate="print"/>
          <a:stretch>
            <a:fillRect/>
          </a:stretch>
        </p:blipFill>
        <p:spPr>
          <a:xfrm>
            <a:off x="9215028" y="6019416"/>
            <a:ext cx="3189721" cy="2206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9" Type="http://schemas.openxmlformats.org/officeDocument/2006/relationships/image" Target="../media/image239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42" Type="http://schemas.openxmlformats.org/officeDocument/2006/relationships/image" Target="../media/image242.png"/><Relationship Id="rId47" Type="http://schemas.openxmlformats.org/officeDocument/2006/relationships/image" Target="../media/image247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38" Type="http://schemas.openxmlformats.org/officeDocument/2006/relationships/image" Target="../media/image238.png"/><Relationship Id="rId46" Type="http://schemas.openxmlformats.org/officeDocument/2006/relationships/image" Target="../media/image246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41" Type="http://schemas.openxmlformats.org/officeDocument/2006/relationships/image" Target="../media/image2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37" Type="http://schemas.openxmlformats.org/officeDocument/2006/relationships/image" Target="../media/image237.png"/><Relationship Id="rId40" Type="http://schemas.openxmlformats.org/officeDocument/2006/relationships/image" Target="../media/image240.png"/><Relationship Id="rId45" Type="http://schemas.openxmlformats.org/officeDocument/2006/relationships/image" Target="../media/image245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36" Type="http://schemas.openxmlformats.org/officeDocument/2006/relationships/image" Target="../media/image236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4" Type="http://schemas.openxmlformats.org/officeDocument/2006/relationships/image" Target="../media/image244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35" Type="http://schemas.openxmlformats.org/officeDocument/2006/relationships/image" Target="../media/image235.png"/><Relationship Id="rId43" Type="http://schemas.openxmlformats.org/officeDocument/2006/relationships/image" Target="../media/image2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2900" y="6972305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b="1" spc="65" dirty="0">
                <a:solidFill>
                  <a:srgbClr val="221815"/>
                </a:solidFill>
                <a:latin typeface="Malgun Gothic"/>
                <a:cs typeface="Malgun Gothic"/>
              </a:rPr>
              <a:t>5</a:t>
            </a:r>
            <a:r>
              <a:rPr sz="1800" b="1" spc="65" dirty="0">
                <a:solidFill>
                  <a:srgbClr val="221815"/>
                </a:solidFill>
                <a:latin typeface="Malgun Gothic"/>
                <a:cs typeface="Malgun Gothic"/>
              </a:rPr>
              <a:t>0</a:t>
            </a:r>
            <a:endParaRPr sz="1800" dirty="0">
              <a:latin typeface="Malgun Gothic"/>
              <a:cs typeface="Malgun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97779" y="5017203"/>
            <a:ext cx="956944" cy="488315"/>
            <a:chOff x="9197779" y="5017203"/>
            <a:chExt cx="956944" cy="488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1791" y="5031605"/>
              <a:ext cx="122123" cy="1843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7779" y="5017203"/>
              <a:ext cx="956711" cy="48823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50342" y="5014450"/>
            <a:ext cx="82816" cy="2086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09959" y="5014450"/>
            <a:ext cx="82816" cy="208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68824" y="5012168"/>
            <a:ext cx="195516" cy="22566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50342" y="5366955"/>
            <a:ext cx="82816" cy="2087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09959" y="5366955"/>
            <a:ext cx="82816" cy="2087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68824" y="5364673"/>
            <a:ext cx="195516" cy="22567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50342" y="5697155"/>
            <a:ext cx="82816" cy="2087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09959" y="5697155"/>
            <a:ext cx="82816" cy="2087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68824" y="5694873"/>
            <a:ext cx="195516" cy="22567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18117" y="5019007"/>
            <a:ext cx="137528" cy="2041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08885" y="5013430"/>
            <a:ext cx="184391" cy="21908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1274131" y="5003296"/>
            <a:ext cx="454659" cy="238125"/>
            <a:chOff x="11274131" y="5003296"/>
            <a:chExt cx="454659" cy="23812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74131" y="5003308"/>
              <a:ext cx="87134" cy="2380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41560" y="5003296"/>
              <a:ext cx="87121" cy="2380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83642" y="5005832"/>
              <a:ext cx="235800" cy="232778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10681" y="5363690"/>
            <a:ext cx="140055" cy="20871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08352" y="5362680"/>
            <a:ext cx="184403" cy="219087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1278670" y="5352558"/>
            <a:ext cx="454659" cy="238125"/>
            <a:chOff x="11278670" y="5352558"/>
            <a:chExt cx="454659" cy="238125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278670" y="5352564"/>
              <a:ext cx="87134" cy="2380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86405" y="5354077"/>
              <a:ext cx="235546" cy="2340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646100" y="5352558"/>
              <a:ext cx="87121" cy="238074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829540" y="5723036"/>
            <a:ext cx="135254" cy="20416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017827" y="5717488"/>
            <a:ext cx="184403" cy="219075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1298279" y="5707340"/>
            <a:ext cx="454659" cy="238125"/>
            <a:chOff x="11298279" y="5707340"/>
            <a:chExt cx="454659" cy="238125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298279" y="5707345"/>
              <a:ext cx="87134" cy="23808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407532" y="5709127"/>
              <a:ext cx="233514" cy="2276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665708" y="5707340"/>
              <a:ext cx="87122" cy="238086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1977899" y="5034724"/>
            <a:ext cx="487045" cy="188595"/>
            <a:chOff x="11977899" y="5034724"/>
            <a:chExt cx="487045" cy="188595"/>
          </a:xfrm>
        </p:grpSpPr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77899" y="5034724"/>
              <a:ext cx="126453" cy="18842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128079" y="5082059"/>
              <a:ext cx="42545" cy="141605"/>
            </a:xfrm>
            <a:custGeom>
              <a:avLst/>
              <a:gdLst/>
              <a:ahLst/>
              <a:cxnLst/>
              <a:rect l="l" t="t" r="r" b="b"/>
              <a:pathLst>
                <a:path w="42545" h="141604">
                  <a:moveTo>
                    <a:pt x="21043" y="99021"/>
                  </a:moveTo>
                  <a:lnTo>
                    <a:pt x="12933" y="100636"/>
                  </a:lnTo>
                  <a:lnTo>
                    <a:pt x="6235" y="105079"/>
                  </a:lnTo>
                  <a:lnTo>
                    <a:pt x="1680" y="111752"/>
                  </a:lnTo>
                  <a:lnTo>
                    <a:pt x="0" y="120053"/>
                  </a:lnTo>
                  <a:lnTo>
                    <a:pt x="1646" y="128259"/>
                  </a:lnTo>
                  <a:lnTo>
                    <a:pt x="6145" y="134947"/>
                  </a:lnTo>
                  <a:lnTo>
                    <a:pt x="12831" y="139448"/>
                  </a:lnTo>
                  <a:lnTo>
                    <a:pt x="21043" y="141096"/>
                  </a:lnTo>
                  <a:lnTo>
                    <a:pt x="29284" y="139448"/>
                  </a:lnTo>
                  <a:lnTo>
                    <a:pt x="36045" y="134947"/>
                  </a:lnTo>
                  <a:lnTo>
                    <a:pt x="40621" y="128259"/>
                  </a:lnTo>
                  <a:lnTo>
                    <a:pt x="42303" y="120053"/>
                  </a:lnTo>
                  <a:lnTo>
                    <a:pt x="40621" y="111752"/>
                  </a:lnTo>
                  <a:lnTo>
                    <a:pt x="36045" y="105079"/>
                  </a:lnTo>
                  <a:lnTo>
                    <a:pt x="29284" y="100636"/>
                  </a:lnTo>
                  <a:lnTo>
                    <a:pt x="21043" y="99021"/>
                  </a:lnTo>
                  <a:close/>
                </a:path>
                <a:path w="42545" h="141604">
                  <a:moveTo>
                    <a:pt x="21043" y="0"/>
                  </a:moveTo>
                  <a:lnTo>
                    <a:pt x="12933" y="1648"/>
                  </a:lnTo>
                  <a:lnTo>
                    <a:pt x="6235" y="6149"/>
                  </a:lnTo>
                  <a:lnTo>
                    <a:pt x="1680" y="12837"/>
                  </a:lnTo>
                  <a:lnTo>
                    <a:pt x="0" y="21043"/>
                  </a:lnTo>
                  <a:lnTo>
                    <a:pt x="1646" y="29284"/>
                  </a:lnTo>
                  <a:lnTo>
                    <a:pt x="6145" y="36045"/>
                  </a:lnTo>
                  <a:lnTo>
                    <a:pt x="12831" y="40621"/>
                  </a:lnTo>
                  <a:lnTo>
                    <a:pt x="21043" y="42303"/>
                  </a:lnTo>
                  <a:lnTo>
                    <a:pt x="29284" y="40621"/>
                  </a:lnTo>
                  <a:lnTo>
                    <a:pt x="36045" y="36045"/>
                  </a:lnTo>
                  <a:lnTo>
                    <a:pt x="40621" y="29284"/>
                  </a:lnTo>
                  <a:lnTo>
                    <a:pt x="42303" y="21043"/>
                  </a:lnTo>
                  <a:lnTo>
                    <a:pt x="40621" y="12837"/>
                  </a:lnTo>
                  <a:lnTo>
                    <a:pt x="36045" y="6149"/>
                  </a:lnTo>
                  <a:lnTo>
                    <a:pt x="29284" y="1648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195067" y="5034729"/>
              <a:ext cx="269326" cy="188421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12547329" y="5108821"/>
            <a:ext cx="194945" cy="46990"/>
          </a:xfrm>
          <a:custGeom>
            <a:avLst/>
            <a:gdLst/>
            <a:ahLst/>
            <a:cxnLst/>
            <a:rect l="l" t="t" r="r" b="b"/>
            <a:pathLst>
              <a:path w="194945" h="46989">
                <a:moveTo>
                  <a:pt x="50761" y="0"/>
                </a:moveTo>
                <a:lnTo>
                  <a:pt x="34054" y="2436"/>
                </a:lnTo>
                <a:lnTo>
                  <a:pt x="17579" y="8686"/>
                </a:lnTo>
                <a:lnTo>
                  <a:pt x="5006" y="17166"/>
                </a:lnTo>
                <a:lnTo>
                  <a:pt x="0" y="26288"/>
                </a:lnTo>
                <a:lnTo>
                  <a:pt x="0" y="30860"/>
                </a:lnTo>
                <a:lnTo>
                  <a:pt x="2755" y="37731"/>
                </a:lnTo>
                <a:lnTo>
                  <a:pt x="15328" y="37731"/>
                </a:lnTo>
                <a:lnTo>
                  <a:pt x="23329" y="32461"/>
                </a:lnTo>
                <a:lnTo>
                  <a:pt x="31570" y="27610"/>
                </a:lnTo>
                <a:lnTo>
                  <a:pt x="38674" y="24517"/>
                </a:lnTo>
                <a:lnTo>
                  <a:pt x="44964" y="22881"/>
                </a:lnTo>
                <a:lnTo>
                  <a:pt x="50761" y="22402"/>
                </a:lnTo>
                <a:lnTo>
                  <a:pt x="59175" y="23520"/>
                </a:lnTo>
                <a:lnTo>
                  <a:pt x="68170" y="26204"/>
                </a:lnTo>
                <a:lnTo>
                  <a:pt x="76522" y="29448"/>
                </a:lnTo>
                <a:lnTo>
                  <a:pt x="103606" y="40571"/>
                </a:lnTo>
                <a:lnTo>
                  <a:pt x="118481" y="44846"/>
                </a:lnTo>
                <a:lnTo>
                  <a:pt x="128770" y="46422"/>
                </a:lnTo>
                <a:lnTo>
                  <a:pt x="135610" y="46647"/>
                </a:lnTo>
                <a:lnTo>
                  <a:pt x="159619" y="42858"/>
                </a:lnTo>
                <a:lnTo>
                  <a:pt x="178336" y="33839"/>
                </a:lnTo>
                <a:lnTo>
                  <a:pt x="190496" y="23104"/>
                </a:lnTo>
                <a:lnTo>
                  <a:pt x="194830" y="14173"/>
                </a:lnTo>
                <a:lnTo>
                  <a:pt x="194830" y="9372"/>
                </a:lnTo>
                <a:lnTo>
                  <a:pt x="189788" y="3657"/>
                </a:lnTo>
                <a:lnTo>
                  <a:pt x="180187" y="3657"/>
                </a:lnTo>
                <a:lnTo>
                  <a:pt x="172415" y="10058"/>
                </a:lnTo>
                <a:lnTo>
                  <a:pt x="162901" y="17405"/>
                </a:lnTo>
                <a:lnTo>
                  <a:pt x="153750" y="22202"/>
                </a:lnTo>
                <a:lnTo>
                  <a:pt x="144731" y="24813"/>
                </a:lnTo>
                <a:lnTo>
                  <a:pt x="135610" y="25603"/>
                </a:lnTo>
                <a:lnTo>
                  <a:pt x="125448" y="24620"/>
                </a:lnTo>
                <a:lnTo>
                  <a:pt x="114539" y="21859"/>
                </a:lnTo>
                <a:lnTo>
                  <a:pt x="102904" y="17598"/>
                </a:lnTo>
                <a:lnTo>
                  <a:pt x="75590" y="5593"/>
                </a:lnTo>
                <a:lnTo>
                  <a:pt x="64652" y="1943"/>
                </a:lnTo>
                <a:lnTo>
                  <a:pt x="56720" y="350"/>
                </a:lnTo>
                <a:lnTo>
                  <a:pt x="50761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834915" y="5034731"/>
            <a:ext cx="74764" cy="188417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12968868" y="5034727"/>
            <a:ext cx="487045" cy="188595"/>
            <a:chOff x="12968868" y="5034727"/>
            <a:chExt cx="487045" cy="188595"/>
          </a:xfrm>
        </p:grpSpPr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68868" y="5034727"/>
              <a:ext cx="126453" cy="18842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3119050" y="5082058"/>
              <a:ext cx="42545" cy="141605"/>
            </a:xfrm>
            <a:custGeom>
              <a:avLst/>
              <a:gdLst/>
              <a:ahLst/>
              <a:cxnLst/>
              <a:rect l="l" t="t" r="r" b="b"/>
              <a:pathLst>
                <a:path w="42544" h="141604">
                  <a:moveTo>
                    <a:pt x="21043" y="99021"/>
                  </a:moveTo>
                  <a:lnTo>
                    <a:pt x="12933" y="100636"/>
                  </a:lnTo>
                  <a:lnTo>
                    <a:pt x="6235" y="105079"/>
                  </a:lnTo>
                  <a:lnTo>
                    <a:pt x="1680" y="111752"/>
                  </a:lnTo>
                  <a:lnTo>
                    <a:pt x="0" y="120053"/>
                  </a:lnTo>
                  <a:lnTo>
                    <a:pt x="1646" y="128259"/>
                  </a:lnTo>
                  <a:lnTo>
                    <a:pt x="6145" y="134947"/>
                  </a:lnTo>
                  <a:lnTo>
                    <a:pt x="12831" y="139448"/>
                  </a:lnTo>
                  <a:lnTo>
                    <a:pt x="21043" y="141096"/>
                  </a:lnTo>
                  <a:lnTo>
                    <a:pt x="29284" y="139448"/>
                  </a:lnTo>
                  <a:lnTo>
                    <a:pt x="36045" y="134947"/>
                  </a:lnTo>
                  <a:lnTo>
                    <a:pt x="40621" y="128259"/>
                  </a:lnTo>
                  <a:lnTo>
                    <a:pt x="42303" y="120053"/>
                  </a:lnTo>
                  <a:lnTo>
                    <a:pt x="40621" y="111752"/>
                  </a:lnTo>
                  <a:lnTo>
                    <a:pt x="36045" y="105079"/>
                  </a:lnTo>
                  <a:lnTo>
                    <a:pt x="29284" y="100636"/>
                  </a:lnTo>
                  <a:lnTo>
                    <a:pt x="21043" y="99021"/>
                  </a:lnTo>
                  <a:close/>
                </a:path>
                <a:path w="42544" h="141604">
                  <a:moveTo>
                    <a:pt x="21043" y="0"/>
                  </a:moveTo>
                  <a:lnTo>
                    <a:pt x="12933" y="1648"/>
                  </a:lnTo>
                  <a:lnTo>
                    <a:pt x="6235" y="6149"/>
                  </a:lnTo>
                  <a:lnTo>
                    <a:pt x="1680" y="12837"/>
                  </a:lnTo>
                  <a:lnTo>
                    <a:pt x="0" y="21043"/>
                  </a:lnTo>
                  <a:lnTo>
                    <a:pt x="1646" y="29284"/>
                  </a:lnTo>
                  <a:lnTo>
                    <a:pt x="6145" y="36045"/>
                  </a:lnTo>
                  <a:lnTo>
                    <a:pt x="12831" y="40621"/>
                  </a:lnTo>
                  <a:lnTo>
                    <a:pt x="21043" y="42303"/>
                  </a:lnTo>
                  <a:lnTo>
                    <a:pt x="29284" y="40621"/>
                  </a:lnTo>
                  <a:lnTo>
                    <a:pt x="36045" y="36045"/>
                  </a:lnTo>
                  <a:lnTo>
                    <a:pt x="40621" y="29284"/>
                  </a:lnTo>
                  <a:lnTo>
                    <a:pt x="42303" y="21043"/>
                  </a:lnTo>
                  <a:lnTo>
                    <a:pt x="40621" y="12837"/>
                  </a:lnTo>
                  <a:lnTo>
                    <a:pt x="36045" y="6149"/>
                  </a:lnTo>
                  <a:lnTo>
                    <a:pt x="29284" y="1648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184895" y="5034729"/>
              <a:ext cx="270469" cy="188417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856184" y="5377159"/>
            <a:ext cx="74764" cy="188429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1990141" y="5377164"/>
            <a:ext cx="487045" cy="188595"/>
            <a:chOff x="11990141" y="5377164"/>
            <a:chExt cx="487045" cy="188595"/>
          </a:xfrm>
        </p:grpSpPr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990141" y="5377164"/>
              <a:ext cx="126453" cy="18842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140319" y="5424506"/>
              <a:ext cx="42545" cy="141605"/>
            </a:xfrm>
            <a:custGeom>
              <a:avLst/>
              <a:gdLst/>
              <a:ahLst/>
              <a:cxnLst/>
              <a:rect l="l" t="t" r="r" b="b"/>
              <a:pathLst>
                <a:path w="42545" h="141604">
                  <a:moveTo>
                    <a:pt x="21043" y="99009"/>
                  </a:moveTo>
                  <a:lnTo>
                    <a:pt x="12933" y="100623"/>
                  </a:lnTo>
                  <a:lnTo>
                    <a:pt x="6235" y="105067"/>
                  </a:lnTo>
                  <a:lnTo>
                    <a:pt x="1680" y="111739"/>
                  </a:lnTo>
                  <a:lnTo>
                    <a:pt x="0" y="120040"/>
                  </a:lnTo>
                  <a:lnTo>
                    <a:pt x="1646" y="128252"/>
                  </a:lnTo>
                  <a:lnTo>
                    <a:pt x="6145" y="134939"/>
                  </a:lnTo>
                  <a:lnTo>
                    <a:pt x="12831" y="139437"/>
                  </a:lnTo>
                  <a:lnTo>
                    <a:pt x="21043" y="141084"/>
                  </a:lnTo>
                  <a:lnTo>
                    <a:pt x="29284" y="139437"/>
                  </a:lnTo>
                  <a:lnTo>
                    <a:pt x="36045" y="134939"/>
                  </a:lnTo>
                  <a:lnTo>
                    <a:pt x="40621" y="128252"/>
                  </a:lnTo>
                  <a:lnTo>
                    <a:pt x="42303" y="120040"/>
                  </a:lnTo>
                  <a:lnTo>
                    <a:pt x="40621" y="111739"/>
                  </a:lnTo>
                  <a:lnTo>
                    <a:pt x="36045" y="105067"/>
                  </a:lnTo>
                  <a:lnTo>
                    <a:pt x="29284" y="100623"/>
                  </a:lnTo>
                  <a:lnTo>
                    <a:pt x="21043" y="99009"/>
                  </a:lnTo>
                  <a:close/>
                </a:path>
                <a:path w="42545" h="141604">
                  <a:moveTo>
                    <a:pt x="21043" y="0"/>
                  </a:moveTo>
                  <a:lnTo>
                    <a:pt x="12933" y="1646"/>
                  </a:lnTo>
                  <a:lnTo>
                    <a:pt x="6235" y="6143"/>
                  </a:lnTo>
                  <a:lnTo>
                    <a:pt x="1680" y="12826"/>
                  </a:lnTo>
                  <a:lnTo>
                    <a:pt x="0" y="21031"/>
                  </a:lnTo>
                  <a:lnTo>
                    <a:pt x="1646" y="29278"/>
                  </a:lnTo>
                  <a:lnTo>
                    <a:pt x="6145" y="36044"/>
                  </a:lnTo>
                  <a:lnTo>
                    <a:pt x="12831" y="40621"/>
                  </a:lnTo>
                  <a:lnTo>
                    <a:pt x="21043" y="42303"/>
                  </a:lnTo>
                  <a:lnTo>
                    <a:pt x="29284" y="40621"/>
                  </a:lnTo>
                  <a:lnTo>
                    <a:pt x="36045" y="36044"/>
                  </a:lnTo>
                  <a:lnTo>
                    <a:pt x="40621" y="29278"/>
                  </a:lnTo>
                  <a:lnTo>
                    <a:pt x="42303" y="21031"/>
                  </a:lnTo>
                  <a:lnTo>
                    <a:pt x="40621" y="12826"/>
                  </a:lnTo>
                  <a:lnTo>
                    <a:pt x="36045" y="6143"/>
                  </a:lnTo>
                  <a:lnTo>
                    <a:pt x="29284" y="1646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206164" y="5377164"/>
              <a:ext cx="270470" cy="188429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12559571" y="5451255"/>
            <a:ext cx="194945" cy="46990"/>
          </a:xfrm>
          <a:custGeom>
            <a:avLst/>
            <a:gdLst/>
            <a:ahLst/>
            <a:cxnLst/>
            <a:rect l="l" t="t" r="r" b="b"/>
            <a:pathLst>
              <a:path w="194945" h="46989">
                <a:moveTo>
                  <a:pt x="50761" y="0"/>
                </a:moveTo>
                <a:lnTo>
                  <a:pt x="34054" y="2437"/>
                </a:lnTo>
                <a:lnTo>
                  <a:pt x="17579" y="8691"/>
                </a:lnTo>
                <a:lnTo>
                  <a:pt x="5006" y="17171"/>
                </a:lnTo>
                <a:lnTo>
                  <a:pt x="0" y="26289"/>
                </a:lnTo>
                <a:lnTo>
                  <a:pt x="0" y="30873"/>
                </a:lnTo>
                <a:lnTo>
                  <a:pt x="2755" y="37731"/>
                </a:lnTo>
                <a:lnTo>
                  <a:pt x="15328" y="37731"/>
                </a:lnTo>
                <a:lnTo>
                  <a:pt x="23329" y="32473"/>
                </a:lnTo>
                <a:lnTo>
                  <a:pt x="31570" y="27623"/>
                </a:lnTo>
                <a:lnTo>
                  <a:pt x="38674" y="24530"/>
                </a:lnTo>
                <a:lnTo>
                  <a:pt x="44964" y="22894"/>
                </a:lnTo>
                <a:lnTo>
                  <a:pt x="50761" y="22415"/>
                </a:lnTo>
                <a:lnTo>
                  <a:pt x="59175" y="23533"/>
                </a:lnTo>
                <a:lnTo>
                  <a:pt x="68170" y="26215"/>
                </a:lnTo>
                <a:lnTo>
                  <a:pt x="76522" y="29455"/>
                </a:lnTo>
                <a:lnTo>
                  <a:pt x="103606" y="40578"/>
                </a:lnTo>
                <a:lnTo>
                  <a:pt x="118481" y="44857"/>
                </a:lnTo>
                <a:lnTo>
                  <a:pt x="128770" y="46434"/>
                </a:lnTo>
                <a:lnTo>
                  <a:pt x="135610" y="46659"/>
                </a:lnTo>
                <a:lnTo>
                  <a:pt x="159619" y="42871"/>
                </a:lnTo>
                <a:lnTo>
                  <a:pt x="178336" y="33850"/>
                </a:lnTo>
                <a:lnTo>
                  <a:pt x="190496" y="23112"/>
                </a:lnTo>
                <a:lnTo>
                  <a:pt x="194830" y="14173"/>
                </a:lnTo>
                <a:lnTo>
                  <a:pt x="194830" y="9372"/>
                </a:lnTo>
                <a:lnTo>
                  <a:pt x="189788" y="3657"/>
                </a:lnTo>
                <a:lnTo>
                  <a:pt x="180187" y="3657"/>
                </a:lnTo>
                <a:lnTo>
                  <a:pt x="172415" y="10071"/>
                </a:lnTo>
                <a:lnTo>
                  <a:pt x="162901" y="17418"/>
                </a:lnTo>
                <a:lnTo>
                  <a:pt x="153750" y="22215"/>
                </a:lnTo>
                <a:lnTo>
                  <a:pt x="144731" y="24826"/>
                </a:lnTo>
                <a:lnTo>
                  <a:pt x="135610" y="25615"/>
                </a:lnTo>
                <a:lnTo>
                  <a:pt x="125448" y="24631"/>
                </a:lnTo>
                <a:lnTo>
                  <a:pt x="114539" y="21867"/>
                </a:lnTo>
                <a:lnTo>
                  <a:pt x="102904" y="17605"/>
                </a:lnTo>
                <a:lnTo>
                  <a:pt x="75590" y="5598"/>
                </a:lnTo>
                <a:lnTo>
                  <a:pt x="64652" y="1944"/>
                </a:lnTo>
                <a:lnTo>
                  <a:pt x="56720" y="350"/>
                </a:lnTo>
                <a:lnTo>
                  <a:pt x="50761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2847156" y="5377159"/>
            <a:ext cx="74764" cy="188429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12981110" y="5376936"/>
            <a:ext cx="487045" cy="189230"/>
            <a:chOff x="12981110" y="5376936"/>
            <a:chExt cx="487045" cy="189230"/>
          </a:xfrm>
        </p:grpSpPr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981110" y="5377162"/>
              <a:ext cx="126453" cy="18842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3131292" y="5424506"/>
              <a:ext cx="42545" cy="141605"/>
            </a:xfrm>
            <a:custGeom>
              <a:avLst/>
              <a:gdLst/>
              <a:ahLst/>
              <a:cxnLst/>
              <a:rect l="l" t="t" r="r" b="b"/>
              <a:pathLst>
                <a:path w="42544" h="141604">
                  <a:moveTo>
                    <a:pt x="21043" y="99009"/>
                  </a:moveTo>
                  <a:lnTo>
                    <a:pt x="12933" y="100623"/>
                  </a:lnTo>
                  <a:lnTo>
                    <a:pt x="6235" y="105067"/>
                  </a:lnTo>
                  <a:lnTo>
                    <a:pt x="1680" y="111739"/>
                  </a:lnTo>
                  <a:lnTo>
                    <a:pt x="0" y="120040"/>
                  </a:lnTo>
                  <a:lnTo>
                    <a:pt x="1646" y="128252"/>
                  </a:lnTo>
                  <a:lnTo>
                    <a:pt x="6145" y="134939"/>
                  </a:lnTo>
                  <a:lnTo>
                    <a:pt x="12831" y="139437"/>
                  </a:lnTo>
                  <a:lnTo>
                    <a:pt x="21043" y="141084"/>
                  </a:lnTo>
                  <a:lnTo>
                    <a:pt x="29284" y="139437"/>
                  </a:lnTo>
                  <a:lnTo>
                    <a:pt x="36045" y="134939"/>
                  </a:lnTo>
                  <a:lnTo>
                    <a:pt x="40621" y="128252"/>
                  </a:lnTo>
                  <a:lnTo>
                    <a:pt x="42303" y="120040"/>
                  </a:lnTo>
                  <a:lnTo>
                    <a:pt x="40621" y="111739"/>
                  </a:lnTo>
                  <a:lnTo>
                    <a:pt x="36045" y="105067"/>
                  </a:lnTo>
                  <a:lnTo>
                    <a:pt x="29284" y="100623"/>
                  </a:lnTo>
                  <a:lnTo>
                    <a:pt x="21043" y="99009"/>
                  </a:lnTo>
                  <a:close/>
                </a:path>
                <a:path w="42544" h="141604">
                  <a:moveTo>
                    <a:pt x="21043" y="0"/>
                  </a:moveTo>
                  <a:lnTo>
                    <a:pt x="12933" y="1646"/>
                  </a:lnTo>
                  <a:lnTo>
                    <a:pt x="6235" y="6143"/>
                  </a:lnTo>
                  <a:lnTo>
                    <a:pt x="1680" y="12826"/>
                  </a:lnTo>
                  <a:lnTo>
                    <a:pt x="0" y="21031"/>
                  </a:lnTo>
                  <a:lnTo>
                    <a:pt x="1646" y="29278"/>
                  </a:lnTo>
                  <a:lnTo>
                    <a:pt x="6145" y="36044"/>
                  </a:lnTo>
                  <a:lnTo>
                    <a:pt x="12831" y="40621"/>
                  </a:lnTo>
                  <a:lnTo>
                    <a:pt x="21043" y="42303"/>
                  </a:lnTo>
                  <a:lnTo>
                    <a:pt x="29284" y="40621"/>
                  </a:lnTo>
                  <a:lnTo>
                    <a:pt x="36045" y="36044"/>
                  </a:lnTo>
                  <a:lnTo>
                    <a:pt x="40621" y="29278"/>
                  </a:lnTo>
                  <a:lnTo>
                    <a:pt x="42303" y="21031"/>
                  </a:lnTo>
                  <a:lnTo>
                    <a:pt x="40621" y="12826"/>
                  </a:lnTo>
                  <a:lnTo>
                    <a:pt x="36045" y="6143"/>
                  </a:lnTo>
                  <a:lnTo>
                    <a:pt x="29284" y="1646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197133" y="5376936"/>
              <a:ext cx="270473" cy="188658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859458" y="5728332"/>
            <a:ext cx="74764" cy="188429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11993415" y="5728336"/>
            <a:ext cx="487045" cy="188595"/>
            <a:chOff x="11993415" y="5728336"/>
            <a:chExt cx="487045" cy="188595"/>
          </a:xfrm>
        </p:grpSpPr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993415" y="5728336"/>
              <a:ext cx="126453" cy="18842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2143593" y="5775678"/>
              <a:ext cx="42545" cy="141605"/>
            </a:xfrm>
            <a:custGeom>
              <a:avLst/>
              <a:gdLst/>
              <a:ahLst/>
              <a:cxnLst/>
              <a:rect l="l" t="t" r="r" b="b"/>
              <a:pathLst>
                <a:path w="42545" h="141604">
                  <a:moveTo>
                    <a:pt x="21043" y="99009"/>
                  </a:moveTo>
                  <a:lnTo>
                    <a:pt x="12933" y="100623"/>
                  </a:lnTo>
                  <a:lnTo>
                    <a:pt x="6235" y="105068"/>
                  </a:lnTo>
                  <a:lnTo>
                    <a:pt x="1680" y="111744"/>
                  </a:lnTo>
                  <a:lnTo>
                    <a:pt x="0" y="120053"/>
                  </a:lnTo>
                  <a:lnTo>
                    <a:pt x="1646" y="128257"/>
                  </a:lnTo>
                  <a:lnTo>
                    <a:pt x="6145" y="134940"/>
                  </a:lnTo>
                  <a:lnTo>
                    <a:pt x="12831" y="139437"/>
                  </a:lnTo>
                  <a:lnTo>
                    <a:pt x="21043" y="141084"/>
                  </a:lnTo>
                  <a:lnTo>
                    <a:pt x="29284" y="139437"/>
                  </a:lnTo>
                  <a:lnTo>
                    <a:pt x="36045" y="134940"/>
                  </a:lnTo>
                  <a:lnTo>
                    <a:pt x="40621" y="128257"/>
                  </a:lnTo>
                  <a:lnTo>
                    <a:pt x="42303" y="120053"/>
                  </a:lnTo>
                  <a:lnTo>
                    <a:pt x="40621" y="111744"/>
                  </a:lnTo>
                  <a:lnTo>
                    <a:pt x="36045" y="105068"/>
                  </a:lnTo>
                  <a:lnTo>
                    <a:pt x="29284" y="100623"/>
                  </a:lnTo>
                  <a:lnTo>
                    <a:pt x="21043" y="99009"/>
                  </a:lnTo>
                  <a:close/>
                </a:path>
                <a:path w="42545" h="141604">
                  <a:moveTo>
                    <a:pt x="21043" y="0"/>
                  </a:moveTo>
                  <a:lnTo>
                    <a:pt x="12933" y="1646"/>
                  </a:lnTo>
                  <a:lnTo>
                    <a:pt x="6235" y="6143"/>
                  </a:lnTo>
                  <a:lnTo>
                    <a:pt x="1680" y="12826"/>
                  </a:lnTo>
                  <a:lnTo>
                    <a:pt x="0" y="21031"/>
                  </a:lnTo>
                  <a:lnTo>
                    <a:pt x="1646" y="29278"/>
                  </a:lnTo>
                  <a:lnTo>
                    <a:pt x="6145" y="36044"/>
                  </a:lnTo>
                  <a:lnTo>
                    <a:pt x="12831" y="40621"/>
                  </a:lnTo>
                  <a:lnTo>
                    <a:pt x="21043" y="42303"/>
                  </a:lnTo>
                  <a:lnTo>
                    <a:pt x="29284" y="40621"/>
                  </a:lnTo>
                  <a:lnTo>
                    <a:pt x="36045" y="36044"/>
                  </a:lnTo>
                  <a:lnTo>
                    <a:pt x="40621" y="29278"/>
                  </a:lnTo>
                  <a:lnTo>
                    <a:pt x="42303" y="21031"/>
                  </a:lnTo>
                  <a:lnTo>
                    <a:pt x="40621" y="12826"/>
                  </a:lnTo>
                  <a:lnTo>
                    <a:pt x="36045" y="6143"/>
                  </a:lnTo>
                  <a:lnTo>
                    <a:pt x="29284" y="1646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209438" y="5728336"/>
              <a:ext cx="270470" cy="188429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12562844" y="5802428"/>
            <a:ext cx="194945" cy="46990"/>
          </a:xfrm>
          <a:custGeom>
            <a:avLst/>
            <a:gdLst/>
            <a:ahLst/>
            <a:cxnLst/>
            <a:rect l="l" t="t" r="r" b="b"/>
            <a:pathLst>
              <a:path w="194945" h="46989">
                <a:moveTo>
                  <a:pt x="50761" y="0"/>
                </a:moveTo>
                <a:lnTo>
                  <a:pt x="34054" y="2437"/>
                </a:lnTo>
                <a:lnTo>
                  <a:pt x="17579" y="8691"/>
                </a:lnTo>
                <a:lnTo>
                  <a:pt x="5006" y="17171"/>
                </a:lnTo>
                <a:lnTo>
                  <a:pt x="0" y="26288"/>
                </a:lnTo>
                <a:lnTo>
                  <a:pt x="0" y="30873"/>
                </a:lnTo>
                <a:lnTo>
                  <a:pt x="2755" y="37731"/>
                </a:lnTo>
                <a:lnTo>
                  <a:pt x="15328" y="37731"/>
                </a:lnTo>
                <a:lnTo>
                  <a:pt x="23329" y="32473"/>
                </a:lnTo>
                <a:lnTo>
                  <a:pt x="31570" y="27617"/>
                </a:lnTo>
                <a:lnTo>
                  <a:pt x="38674" y="24525"/>
                </a:lnTo>
                <a:lnTo>
                  <a:pt x="44964" y="22892"/>
                </a:lnTo>
                <a:lnTo>
                  <a:pt x="50761" y="22415"/>
                </a:lnTo>
                <a:lnTo>
                  <a:pt x="59175" y="23533"/>
                </a:lnTo>
                <a:lnTo>
                  <a:pt x="68170" y="26215"/>
                </a:lnTo>
                <a:lnTo>
                  <a:pt x="76522" y="29455"/>
                </a:lnTo>
                <a:lnTo>
                  <a:pt x="103606" y="40571"/>
                </a:lnTo>
                <a:lnTo>
                  <a:pt x="118481" y="44846"/>
                </a:lnTo>
                <a:lnTo>
                  <a:pt x="128770" y="46422"/>
                </a:lnTo>
                <a:lnTo>
                  <a:pt x="135610" y="46647"/>
                </a:lnTo>
                <a:lnTo>
                  <a:pt x="159619" y="42860"/>
                </a:lnTo>
                <a:lnTo>
                  <a:pt x="178336" y="33843"/>
                </a:lnTo>
                <a:lnTo>
                  <a:pt x="190496" y="23110"/>
                </a:lnTo>
                <a:lnTo>
                  <a:pt x="194830" y="14173"/>
                </a:lnTo>
                <a:lnTo>
                  <a:pt x="194830" y="9372"/>
                </a:lnTo>
                <a:lnTo>
                  <a:pt x="189788" y="3657"/>
                </a:lnTo>
                <a:lnTo>
                  <a:pt x="180187" y="3657"/>
                </a:lnTo>
                <a:lnTo>
                  <a:pt x="172415" y="10058"/>
                </a:lnTo>
                <a:lnTo>
                  <a:pt x="162901" y="17413"/>
                </a:lnTo>
                <a:lnTo>
                  <a:pt x="153750" y="22213"/>
                </a:lnTo>
                <a:lnTo>
                  <a:pt x="144731" y="24826"/>
                </a:lnTo>
                <a:lnTo>
                  <a:pt x="135610" y="25615"/>
                </a:lnTo>
                <a:lnTo>
                  <a:pt x="125448" y="24633"/>
                </a:lnTo>
                <a:lnTo>
                  <a:pt x="114539" y="21870"/>
                </a:lnTo>
                <a:lnTo>
                  <a:pt x="102904" y="17605"/>
                </a:lnTo>
                <a:lnTo>
                  <a:pt x="75590" y="5593"/>
                </a:lnTo>
                <a:lnTo>
                  <a:pt x="64652" y="1943"/>
                </a:lnTo>
                <a:lnTo>
                  <a:pt x="56720" y="350"/>
                </a:lnTo>
                <a:lnTo>
                  <a:pt x="50761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2850430" y="5728332"/>
            <a:ext cx="74764" cy="188429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12984383" y="5728107"/>
            <a:ext cx="487045" cy="189230"/>
            <a:chOff x="12984383" y="5728107"/>
            <a:chExt cx="487045" cy="189230"/>
          </a:xfrm>
        </p:grpSpPr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984383" y="5728107"/>
              <a:ext cx="126453" cy="18865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3134566" y="5775678"/>
              <a:ext cx="42545" cy="141605"/>
            </a:xfrm>
            <a:custGeom>
              <a:avLst/>
              <a:gdLst/>
              <a:ahLst/>
              <a:cxnLst/>
              <a:rect l="l" t="t" r="r" b="b"/>
              <a:pathLst>
                <a:path w="42544" h="141604">
                  <a:moveTo>
                    <a:pt x="21043" y="99009"/>
                  </a:moveTo>
                  <a:lnTo>
                    <a:pt x="12933" y="100623"/>
                  </a:lnTo>
                  <a:lnTo>
                    <a:pt x="6235" y="105068"/>
                  </a:lnTo>
                  <a:lnTo>
                    <a:pt x="1680" y="111744"/>
                  </a:lnTo>
                  <a:lnTo>
                    <a:pt x="0" y="120053"/>
                  </a:lnTo>
                  <a:lnTo>
                    <a:pt x="1646" y="128257"/>
                  </a:lnTo>
                  <a:lnTo>
                    <a:pt x="6145" y="134940"/>
                  </a:lnTo>
                  <a:lnTo>
                    <a:pt x="12831" y="139437"/>
                  </a:lnTo>
                  <a:lnTo>
                    <a:pt x="21043" y="141084"/>
                  </a:lnTo>
                  <a:lnTo>
                    <a:pt x="29284" y="139437"/>
                  </a:lnTo>
                  <a:lnTo>
                    <a:pt x="36045" y="134940"/>
                  </a:lnTo>
                  <a:lnTo>
                    <a:pt x="40621" y="128257"/>
                  </a:lnTo>
                  <a:lnTo>
                    <a:pt x="42303" y="120053"/>
                  </a:lnTo>
                  <a:lnTo>
                    <a:pt x="40621" y="111744"/>
                  </a:lnTo>
                  <a:lnTo>
                    <a:pt x="36045" y="105068"/>
                  </a:lnTo>
                  <a:lnTo>
                    <a:pt x="29284" y="100623"/>
                  </a:lnTo>
                  <a:lnTo>
                    <a:pt x="21043" y="99009"/>
                  </a:lnTo>
                  <a:close/>
                </a:path>
                <a:path w="42544" h="141604">
                  <a:moveTo>
                    <a:pt x="21043" y="0"/>
                  </a:moveTo>
                  <a:lnTo>
                    <a:pt x="12933" y="1646"/>
                  </a:lnTo>
                  <a:lnTo>
                    <a:pt x="6235" y="6143"/>
                  </a:lnTo>
                  <a:lnTo>
                    <a:pt x="1680" y="12826"/>
                  </a:lnTo>
                  <a:lnTo>
                    <a:pt x="0" y="21031"/>
                  </a:lnTo>
                  <a:lnTo>
                    <a:pt x="1646" y="29278"/>
                  </a:lnTo>
                  <a:lnTo>
                    <a:pt x="6145" y="36044"/>
                  </a:lnTo>
                  <a:lnTo>
                    <a:pt x="12831" y="40621"/>
                  </a:lnTo>
                  <a:lnTo>
                    <a:pt x="21043" y="42303"/>
                  </a:lnTo>
                  <a:lnTo>
                    <a:pt x="29284" y="40621"/>
                  </a:lnTo>
                  <a:lnTo>
                    <a:pt x="36045" y="36044"/>
                  </a:lnTo>
                  <a:lnTo>
                    <a:pt x="40621" y="29278"/>
                  </a:lnTo>
                  <a:lnTo>
                    <a:pt x="42303" y="21031"/>
                  </a:lnTo>
                  <a:lnTo>
                    <a:pt x="40621" y="12826"/>
                  </a:lnTo>
                  <a:lnTo>
                    <a:pt x="36045" y="6143"/>
                  </a:lnTo>
                  <a:lnTo>
                    <a:pt x="29284" y="1646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201553" y="5728336"/>
              <a:ext cx="269327" cy="188429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12468304" y="6045780"/>
            <a:ext cx="951230" cy="168910"/>
            <a:chOff x="12468304" y="6045780"/>
            <a:chExt cx="951230" cy="168910"/>
          </a:xfrm>
        </p:grpSpPr>
        <p:pic>
          <p:nvPicPr>
            <p:cNvPr id="66" name="object 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468304" y="6047211"/>
              <a:ext cx="238107" cy="16720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726403" y="6045784"/>
              <a:ext cx="692785" cy="166370"/>
            </a:xfrm>
            <a:custGeom>
              <a:avLst/>
              <a:gdLst/>
              <a:ahLst/>
              <a:cxnLst/>
              <a:rect l="l" t="t" r="r" b="b"/>
              <a:pathLst>
                <a:path w="692784" h="166370">
                  <a:moveTo>
                    <a:pt x="59601" y="29171"/>
                  </a:moveTo>
                  <a:lnTo>
                    <a:pt x="43586" y="29171"/>
                  </a:lnTo>
                  <a:lnTo>
                    <a:pt x="43586" y="131648"/>
                  </a:lnTo>
                  <a:lnTo>
                    <a:pt x="38608" y="131648"/>
                  </a:lnTo>
                  <a:lnTo>
                    <a:pt x="38608" y="8724"/>
                  </a:lnTo>
                  <a:lnTo>
                    <a:pt x="20993" y="8724"/>
                  </a:lnTo>
                  <a:lnTo>
                    <a:pt x="20993" y="131648"/>
                  </a:lnTo>
                  <a:lnTo>
                    <a:pt x="16014" y="131648"/>
                  </a:lnTo>
                  <a:lnTo>
                    <a:pt x="16014" y="29171"/>
                  </a:lnTo>
                  <a:lnTo>
                    <a:pt x="0" y="29171"/>
                  </a:lnTo>
                  <a:lnTo>
                    <a:pt x="25" y="131648"/>
                  </a:lnTo>
                  <a:lnTo>
                    <a:pt x="457" y="139255"/>
                  </a:lnTo>
                  <a:lnTo>
                    <a:pt x="2730" y="145542"/>
                  </a:lnTo>
                  <a:lnTo>
                    <a:pt x="8255" y="149644"/>
                  </a:lnTo>
                  <a:lnTo>
                    <a:pt x="8547" y="149644"/>
                  </a:lnTo>
                  <a:lnTo>
                    <a:pt x="18148" y="151028"/>
                  </a:lnTo>
                  <a:lnTo>
                    <a:pt x="41452" y="151028"/>
                  </a:lnTo>
                  <a:lnTo>
                    <a:pt x="51269" y="149644"/>
                  </a:lnTo>
                  <a:lnTo>
                    <a:pt x="56730" y="145681"/>
                  </a:lnTo>
                  <a:lnTo>
                    <a:pt x="59093" y="139407"/>
                  </a:lnTo>
                  <a:lnTo>
                    <a:pt x="59575" y="131648"/>
                  </a:lnTo>
                  <a:lnTo>
                    <a:pt x="59601" y="29171"/>
                  </a:lnTo>
                  <a:close/>
                </a:path>
                <a:path w="692784" h="166370">
                  <a:moveTo>
                    <a:pt x="118846" y="101942"/>
                  </a:moveTo>
                  <a:lnTo>
                    <a:pt x="112623" y="96786"/>
                  </a:lnTo>
                  <a:lnTo>
                    <a:pt x="100685" y="96786"/>
                  </a:lnTo>
                  <a:lnTo>
                    <a:pt x="100685" y="114909"/>
                  </a:lnTo>
                  <a:lnTo>
                    <a:pt x="100685" y="124167"/>
                  </a:lnTo>
                  <a:lnTo>
                    <a:pt x="100342" y="124523"/>
                  </a:lnTo>
                  <a:lnTo>
                    <a:pt x="89662" y="124523"/>
                  </a:lnTo>
                  <a:lnTo>
                    <a:pt x="89484" y="124167"/>
                  </a:lnTo>
                  <a:lnTo>
                    <a:pt x="89484" y="114909"/>
                  </a:lnTo>
                  <a:lnTo>
                    <a:pt x="89662" y="114566"/>
                  </a:lnTo>
                  <a:lnTo>
                    <a:pt x="100342" y="114566"/>
                  </a:lnTo>
                  <a:lnTo>
                    <a:pt x="100685" y="114909"/>
                  </a:lnTo>
                  <a:lnTo>
                    <a:pt x="100685" y="96786"/>
                  </a:lnTo>
                  <a:lnTo>
                    <a:pt x="79527" y="96786"/>
                  </a:lnTo>
                  <a:lnTo>
                    <a:pt x="71348" y="99987"/>
                  </a:lnTo>
                  <a:lnTo>
                    <a:pt x="71348" y="137160"/>
                  </a:lnTo>
                  <a:lnTo>
                    <a:pt x="77381" y="142328"/>
                  </a:lnTo>
                  <a:lnTo>
                    <a:pt x="110477" y="142328"/>
                  </a:lnTo>
                  <a:lnTo>
                    <a:pt x="118846" y="139128"/>
                  </a:lnTo>
                  <a:lnTo>
                    <a:pt x="118846" y="124523"/>
                  </a:lnTo>
                  <a:lnTo>
                    <a:pt x="118846" y="114566"/>
                  </a:lnTo>
                  <a:lnTo>
                    <a:pt x="118846" y="101942"/>
                  </a:lnTo>
                  <a:close/>
                </a:path>
                <a:path w="692784" h="166370">
                  <a:moveTo>
                    <a:pt x="160832" y="86982"/>
                  </a:moveTo>
                  <a:lnTo>
                    <a:pt x="160731" y="75425"/>
                  </a:lnTo>
                  <a:lnTo>
                    <a:pt x="159766" y="70624"/>
                  </a:lnTo>
                  <a:lnTo>
                    <a:pt x="152450" y="69913"/>
                  </a:lnTo>
                  <a:lnTo>
                    <a:pt x="155486" y="68300"/>
                  </a:lnTo>
                  <a:lnTo>
                    <a:pt x="157086" y="63868"/>
                  </a:lnTo>
                  <a:lnTo>
                    <a:pt x="157086" y="55511"/>
                  </a:lnTo>
                  <a:lnTo>
                    <a:pt x="151574" y="53009"/>
                  </a:lnTo>
                  <a:lnTo>
                    <a:pt x="148183" y="51409"/>
                  </a:lnTo>
                  <a:lnTo>
                    <a:pt x="144094" y="49631"/>
                  </a:lnTo>
                  <a:lnTo>
                    <a:pt x="142494" y="48895"/>
                  </a:lnTo>
                  <a:lnTo>
                    <a:pt x="142494" y="69913"/>
                  </a:lnTo>
                  <a:lnTo>
                    <a:pt x="77038" y="69913"/>
                  </a:lnTo>
                  <a:lnTo>
                    <a:pt x="81597" y="68021"/>
                  </a:lnTo>
                  <a:lnTo>
                    <a:pt x="90512" y="63449"/>
                  </a:lnTo>
                  <a:lnTo>
                    <a:pt x="101104" y="56235"/>
                  </a:lnTo>
                  <a:lnTo>
                    <a:pt x="110655" y="46431"/>
                  </a:lnTo>
                  <a:lnTo>
                    <a:pt x="121437" y="57581"/>
                  </a:lnTo>
                  <a:lnTo>
                    <a:pt x="131241" y="64643"/>
                  </a:lnTo>
                  <a:lnTo>
                    <a:pt x="138722" y="68478"/>
                  </a:lnTo>
                  <a:lnTo>
                    <a:pt x="142494" y="69913"/>
                  </a:lnTo>
                  <a:lnTo>
                    <a:pt x="142494" y="48895"/>
                  </a:lnTo>
                  <a:lnTo>
                    <a:pt x="137185" y="46431"/>
                  </a:lnTo>
                  <a:lnTo>
                    <a:pt x="134493" y="45186"/>
                  </a:lnTo>
                  <a:lnTo>
                    <a:pt x="127914" y="37896"/>
                  </a:lnTo>
                  <a:lnTo>
                    <a:pt x="157264" y="37896"/>
                  </a:lnTo>
                  <a:lnTo>
                    <a:pt x="157264" y="19926"/>
                  </a:lnTo>
                  <a:lnTo>
                    <a:pt x="120256" y="19926"/>
                  </a:lnTo>
                  <a:lnTo>
                    <a:pt x="120091" y="17983"/>
                  </a:lnTo>
                  <a:lnTo>
                    <a:pt x="119773" y="9601"/>
                  </a:lnTo>
                  <a:lnTo>
                    <a:pt x="119722" y="8356"/>
                  </a:lnTo>
                  <a:lnTo>
                    <a:pt x="119024" y="6400"/>
                  </a:lnTo>
                  <a:lnTo>
                    <a:pt x="117233" y="1244"/>
                  </a:lnTo>
                  <a:lnTo>
                    <a:pt x="104965" y="1244"/>
                  </a:lnTo>
                  <a:lnTo>
                    <a:pt x="101053" y="3568"/>
                  </a:lnTo>
                  <a:lnTo>
                    <a:pt x="99809" y="9601"/>
                  </a:lnTo>
                  <a:lnTo>
                    <a:pt x="99618" y="17983"/>
                  </a:lnTo>
                  <a:lnTo>
                    <a:pt x="99453" y="19926"/>
                  </a:lnTo>
                  <a:lnTo>
                    <a:pt x="64935" y="19926"/>
                  </a:lnTo>
                  <a:lnTo>
                    <a:pt x="64935" y="37896"/>
                  </a:lnTo>
                  <a:lnTo>
                    <a:pt x="93052" y="37896"/>
                  </a:lnTo>
                  <a:lnTo>
                    <a:pt x="87528" y="43764"/>
                  </a:lnTo>
                  <a:lnTo>
                    <a:pt x="75615" y="48742"/>
                  </a:lnTo>
                  <a:lnTo>
                    <a:pt x="66890" y="52133"/>
                  </a:lnTo>
                  <a:lnTo>
                    <a:pt x="62979" y="53721"/>
                  </a:lnTo>
                  <a:lnTo>
                    <a:pt x="62979" y="62801"/>
                  </a:lnTo>
                  <a:lnTo>
                    <a:pt x="64401" y="67424"/>
                  </a:lnTo>
                  <a:lnTo>
                    <a:pt x="68681" y="69913"/>
                  </a:lnTo>
                  <a:lnTo>
                    <a:pt x="61366" y="70624"/>
                  </a:lnTo>
                  <a:lnTo>
                    <a:pt x="60312" y="75425"/>
                  </a:lnTo>
                  <a:lnTo>
                    <a:pt x="60312" y="89839"/>
                  </a:lnTo>
                  <a:lnTo>
                    <a:pt x="128079" y="89839"/>
                  </a:lnTo>
                  <a:lnTo>
                    <a:pt x="128054" y="143027"/>
                  </a:lnTo>
                  <a:lnTo>
                    <a:pt x="127850" y="144284"/>
                  </a:lnTo>
                  <a:lnTo>
                    <a:pt x="127736" y="144983"/>
                  </a:lnTo>
                  <a:lnTo>
                    <a:pt x="118656" y="144983"/>
                  </a:lnTo>
                  <a:lnTo>
                    <a:pt x="113855" y="144284"/>
                  </a:lnTo>
                  <a:lnTo>
                    <a:pt x="107632" y="143027"/>
                  </a:lnTo>
                  <a:lnTo>
                    <a:pt x="98209" y="143027"/>
                  </a:lnTo>
                  <a:lnTo>
                    <a:pt x="97561" y="150710"/>
                  </a:lnTo>
                  <a:lnTo>
                    <a:pt x="97485" y="153352"/>
                  </a:lnTo>
                  <a:lnTo>
                    <a:pt x="100571" y="160172"/>
                  </a:lnTo>
                  <a:lnTo>
                    <a:pt x="107899" y="163918"/>
                  </a:lnTo>
                  <a:lnTo>
                    <a:pt x="116560" y="165481"/>
                  </a:lnTo>
                  <a:lnTo>
                    <a:pt x="123647" y="165798"/>
                  </a:lnTo>
                  <a:lnTo>
                    <a:pt x="137896" y="163639"/>
                  </a:lnTo>
                  <a:lnTo>
                    <a:pt x="145300" y="158127"/>
                  </a:lnTo>
                  <a:lnTo>
                    <a:pt x="148107" y="150710"/>
                  </a:lnTo>
                  <a:lnTo>
                    <a:pt x="148437" y="144983"/>
                  </a:lnTo>
                  <a:lnTo>
                    <a:pt x="148551" y="89839"/>
                  </a:lnTo>
                  <a:lnTo>
                    <a:pt x="157619" y="89839"/>
                  </a:lnTo>
                  <a:lnTo>
                    <a:pt x="160832" y="86982"/>
                  </a:lnTo>
                  <a:close/>
                </a:path>
                <a:path w="692784" h="166370">
                  <a:moveTo>
                    <a:pt x="338099" y="20815"/>
                  </a:moveTo>
                  <a:lnTo>
                    <a:pt x="323862" y="20815"/>
                  </a:lnTo>
                  <a:lnTo>
                    <a:pt x="267474" y="20815"/>
                  </a:lnTo>
                  <a:lnTo>
                    <a:pt x="267474" y="4089"/>
                  </a:lnTo>
                  <a:lnTo>
                    <a:pt x="245414" y="4089"/>
                  </a:lnTo>
                  <a:lnTo>
                    <a:pt x="245414" y="20815"/>
                  </a:lnTo>
                  <a:lnTo>
                    <a:pt x="176745" y="20815"/>
                  </a:lnTo>
                  <a:lnTo>
                    <a:pt x="176745" y="40919"/>
                  </a:lnTo>
                  <a:lnTo>
                    <a:pt x="245414" y="40919"/>
                  </a:lnTo>
                  <a:lnTo>
                    <a:pt x="245414" y="54267"/>
                  </a:lnTo>
                  <a:lnTo>
                    <a:pt x="193459" y="54267"/>
                  </a:lnTo>
                  <a:lnTo>
                    <a:pt x="186004" y="61556"/>
                  </a:lnTo>
                  <a:lnTo>
                    <a:pt x="186004" y="154419"/>
                  </a:lnTo>
                  <a:lnTo>
                    <a:pt x="207873" y="154419"/>
                  </a:lnTo>
                  <a:lnTo>
                    <a:pt x="207873" y="77381"/>
                  </a:lnTo>
                  <a:lnTo>
                    <a:pt x="208940" y="75425"/>
                  </a:lnTo>
                  <a:lnTo>
                    <a:pt x="245414" y="75425"/>
                  </a:lnTo>
                  <a:lnTo>
                    <a:pt x="245414" y="165989"/>
                  </a:lnTo>
                  <a:lnTo>
                    <a:pt x="267474" y="165989"/>
                  </a:lnTo>
                  <a:lnTo>
                    <a:pt x="267474" y="75425"/>
                  </a:lnTo>
                  <a:lnTo>
                    <a:pt x="303415" y="75425"/>
                  </a:lnTo>
                  <a:lnTo>
                    <a:pt x="304825" y="77203"/>
                  </a:lnTo>
                  <a:lnTo>
                    <a:pt x="304825" y="131457"/>
                  </a:lnTo>
                  <a:lnTo>
                    <a:pt x="300558" y="131457"/>
                  </a:lnTo>
                  <a:lnTo>
                    <a:pt x="292900" y="130048"/>
                  </a:lnTo>
                  <a:lnTo>
                    <a:pt x="283845" y="130048"/>
                  </a:lnTo>
                  <a:lnTo>
                    <a:pt x="307492" y="153885"/>
                  </a:lnTo>
                  <a:lnTo>
                    <a:pt x="314502" y="153339"/>
                  </a:lnTo>
                  <a:lnTo>
                    <a:pt x="320916" y="150952"/>
                  </a:lnTo>
                  <a:lnTo>
                    <a:pt x="325602" y="145630"/>
                  </a:lnTo>
                  <a:lnTo>
                    <a:pt x="327418" y="136271"/>
                  </a:lnTo>
                  <a:lnTo>
                    <a:pt x="327418" y="61366"/>
                  </a:lnTo>
                  <a:lnTo>
                    <a:pt x="319951" y="54267"/>
                  </a:lnTo>
                  <a:lnTo>
                    <a:pt x="267474" y="54267"/>
                  </a:lnTo>
                  <a:lnTo>
                    <a:pt x="267474" y="40919"/>
                  </a:lnTo>
                  <a:lnTo>
                    <a:pt x="338099" y="40919"/>
                  </a:lnTo>
                  <a:lnTo>
                    <a:pt x="338099" y="20815"/>
                  </a:lnTo>
                  <a:close/>
                </a:path>
                <a:path w="692784" h="166370">
                  <a:moveTo>
                    <a:pt x="516966" y="150685"/>
                  </a:moveTo>
                  <a:lnTo>
                    <a:pt x="516242" y="148551"/>
                  </a:lnTo>
                  <a:lnTo>
                    <a:pt x="513219" y="144805"/>
                  </a:lnTo>
                  <a:lnTo>
                    <a:pt x="500761" y="138417"/>
                  </a:lnTo>
                  <a:lnTo>
                    <a:pt x="498284" y="136817"/>
                  </a:lnTo>
                  <a:lnTo>
                    <a:pt x="471893" y="115760"/>
                  </a:lnTo>
                  <a:lnTo>
                    <a:pt x="456920" y="95961"/>
                  </a:lnTo>
                  <a:lnTo>
                    <a:pt x="449948" y="79184"/>
                  </a:lnTo>
                  <a:lnTo>
                    <a:pt x="447586" y="67246"/>
                  </a:lnTo>
                  <a:lnTo>
                    <a:pt x="514464" y="67246"/>
                  </a:lnTo>
                  <a:lnTo>
                    <a:pt x="514464" y="44665"/>
                  </a:lnTo>
                  <a:lnTo>
                    <a:pt x="446151" y="44665"/>
                  </a:lnTo>
                  <a:lnTo>
                    <a:pt x="446151" y="3568"/>
                  </a:lnTo>
                  <a:lnTo>
                    <a:pt x="423024" y="3568"/>
                  </a:lnTo>
                  <a:lnTo>
                    <a:pt x="423024" y="44665"/>
                  </a:lnTo>
                  <a:lnTo>
                    <a:pt x="354012" y="44665"/>
                  </a:lnTo>
                  <a:lnTo>
                    <a:pt x="354012" y="67246"/>
                  </a:lnTo>
                  <a:lnTo>
                    <a:pt x="368592" y="67246"/>
                  </a:lnTo>
                  <a:lnTo>
                    <a:pt x="420712" y="67246"/>
                  </a:lnTo>
                  <a:lnTo>
                    <a:pt x="418122" y="82308"/>
                  </a:lnTo>
                  <a:lnTo>
                    <a:pt x="410286" y="102044"/>
                  </a:lnTo>
                  <a:lnTo>
                    <a:pt x="393077" y="123164"/>
                  </a:lnTo>
                  <a:lnTo>
                    <a:pt x="362369" y="142328"/>
                  </a:lnTo>
                  <a:lnTo>
                    <a:pt x="357568" y="144462"/>
                  </a:lnTo>
                  <a:lnTo>
                    <a:pt x="353644" y="146939"/>
                  </a:lnTo>
                  <a:lnTo>
                    <a:pt x="353644" y="161709"/>
                  </a:lnTo>
                  <a:lnTo>
                    <a:pt x="358444" y="166344"/>
                  </a:lnTo>
                  <a:lnTo>
                    <a:pt x="364858" y="166344"/>
                  </a:lnTo>
                  <a:lnTo>
                    <a:pt x="379044" y="161696"/>
                  </a:lnTo>
                  <a:lnTo>
                    <a:pt x="399770" y="148564"/>
                  </a:lnTo>
                  <a:lnTo>
                    <a:pt x="420293" y="128130"/>
                  </a:lnTo>
                  <a:lnTo>
                    <a:pt x="433882" y="101587"/>
                  </a:lnTo>
                  <a:lnTo>
                    <a:pt x="450875" y="128358"/>
                  </a:lnTo>
                  <a:lnTo>
                    <a:pt x="472173" y="148577"/>
                  </a:lnTo>
                  <a:lnTo>
                    <a:pt x="492061" y="161353"/>
                  </a:lnTo>
                  <a:lnTo>
                    <a:pt x="504850" y="165811"/>
                  </a:lnTo>
                  <a:lnTo>
                    <a:pt x="513219" y="165811"/>
                  </a:lnTo>
                  <a:lnTo>
                    <a:pt x="516966" y="158877"/>
                  </a:lnTo>
                  <a:lnTo>
                    <a:pt x="516966" y="150685"/>
                  </a:lnTo>
                  <a:close/>
                </a:path>
                <a:path w="692784" h="166370">
                  <a:moveTo>
                    <a:pt x="692632" y="78447"/>
                  </a:moveTo>
                  <a:lnTo>
                    <a:pt x="565962" y="78447"/>
                  </a:lnTo>
                  <a:lnTo>
                    <a:pt x="565962" y="73113"/>
                  </a:lnTo>
                  <a:lnTo>
                    <a:pt x="668439" y="73113"/>
                  </a:lnTo>
                  <a:lnTo>
                    <a:pt x="672706" y="71882"/>
                  </a:lnTo>
                  <a:lnTo>
                    <a:pt x="675551" y="69024"/>
                  </a:lnTo>
                  <a:lnTo>
                    <a:pt x="678929" y="65824"/>
                  </a:lnTo>
                  <a:lnTo>
                    <a:pt x="679996" y="62801"/>
                  </a:lnTo>
                  <a:lnTo>
                    <a:pt x="679996" y="20281"/>
                  </a:lnTo>
                  <a:lnTo>
                    <a:pt x="673773" y="13512"/>
                  </a:lnTo>
                  <a:lnTo>
                    <a:pt x="659180" y="13512"/>
                  </a:lnTo>
                  <a:lnTo>
                    <a:pt x="659180" y="32372"/>
                  </a:lnTo>
                  <a:lnTo>
                    <a:pt x="659180" y="35407"/>
                  </a:lnTo>
                  <a:lnTo>
                    <a:pt x="659180" y="51244"/>
                  </a:lnTo>
                  <a:lnTo>
                    <a:pt x="659180" y="56400"/>
                  </a:lnTo>
                  <a:lnTo>
                    <a:pt x="565962" y="56400"/>
                  </a:lnTo>
                  <a:lnTo>
                    <a:pt x="565962" y="51244"/>
                  </a:lnTo>
                  <a:lnTo>
                    <a:pt x="659180" y="51244"/>
                  </a:lnTo>
                  <a:lnTo>
                    <a:pt x="659180" y="35407"/>
                  </a:lnTo>
                  <a:lnTo>
                    <a:pt x="565962" y="35407"/>
                  </a:lnTo>
                  <a:lnTo>
                    <a:pt x="566077" y="30607"/>
                  </a:lnTo>
                  <a:lnTo>
                    <a:pt x="566331" y="30238"/>
                  </a:lnTo>
                  <a:lnTo>
                    <a:pt x="657225" y="30238"/>
                  </a:lnTo>
                  <a:lnTo>
                    <a:pt x="658291" y="30607"/>
                  </a:lnTo>
                  <a:lnTo>
                    <a:pt x="658825" y="31496"/>
                  </a:lnTo>
                  <a:lnTo>
                    <a:pt x="659180" y="32372"/>
                  </a:lnTo>
                  <a:lnTo>
                    <a:pt x="659180" y="13512"/>
                  </a:lnTo>
                  <a:lnTo>
                    <a:pt x="607237" y="13512"/>
                  </a:lnTo>
                  <a:lnTo>
                    <a:pt x="607415" y="12446"/>
                  </a:lnTo>
                  <a:lnTo>
                    <a:pt x="607593" y="11734"/>
                  </a:lnTo>
                  <a:lnTo>
                    <a:pt x="607593" y="3911"/>
                  </a:lnTo>
                  <a:lnTo>
                    <a:pt x="601014" y="0"/>
                  </a:lnTo>
                  <a:lnTo>
                    <a:pt x="591045" y="0"/>
                  </a:lnTo>
                  <a:lnTo>
                    <a:pt x="585000" y="8534"/>
                  </a:lnTo>
                  <a:lnTo>
                    <a:pt x="581977" y="13512"/>
                  </a:lnTo>
                  <a:lnTo>
                    <a:pt x="552094" y="13512"/>
                  </a:lnTo>
                  <a:lnTo>
                    <a:pt x="545160" y="17983"/>
                  </a:lnTo>
                  <a:lnTo>
                    <a:pt x="545172" y="102857"/>
                  </a:lnTo>
                  <a:lnTo>
                    <a:pt x="545376" y="107950"/>
                  </a:lnTo>
                  <a:lnTo>
                    <a:pt x="545452" y="109994"/>
                  </a:lnTo>
                  <a:lnTo>
                    <a:pt x="547535" y="115455"/>
                  </a:lnTo>
                  <a:lnTo>
                    <a:pt x="553186" y="118783"/>
                  </a:lnTo>
                  <a:lnTo>
                    <a:pt x="564184" y="119900"/>
                  </a:lnTo>
                  <a:lnTo>
                    <a:pt x="578599" y="119900"/>
                  </a:lnTo>
                  <a:lnTo>
                    <a:pt x="578599" y="139128"/>
                  </a:lnTo>
                  <a:lnTo>
                    <a:pt x="552259" y="139128"/>
                  </a:lnTo>
                  <a:lnTo>
                    <a:pt x="552259" y="119900"/>
                  </a:lnTo>
                  <a:lnTo>
                    <a:pt x="532701" y="119900"/>
                  </a:lnTo>
                  <a:lnTo>
                    <a:pt x="532701" y="157975"/>
                  </a:lnTo>
                  <a:lnTo>
                    <a:pt x="644779" y="157975"/>
                  </a:lnTo>
                  <a:lnTo>
                    <a:pt x="644779" y="165620"/>
                  </a:lnTo>
                  <a:lnTo>
                    <a:pt x="658647" y="165989"/>
                  </a:lnTo>
                  <a:lnTo>
                    <a:pt x="665581" y="165989"/>
                  </a:lnTo>
                  <a:lnTo>
                    <a:pt x="692010" y="127368"/>
                  </a:lnTo>
                  <a:lnTo>
                    <a:pt x="692099" y="126301"/>
                  </a:lnTo>
                  <a:lnTo>
                    <a:pt x="691959" y="122389"/>
                  </a:lnTo>
                  <a:lnTo>
                    <a:pt x="691870" y="119900"/>
                  </a:lnTo>
                  <a:lnTo>
                    <a:pt x="691832" y="118783"/>
                  </a:lnTo>
                  <a:lnTo>
                    <a:pt x="691730" y="115912"/>
                  </a:lnTo>
                  <a:lnTo>
                    <a:pt x="689419" y="107950"/>
                  </a:lnTo>
                  <a:lnTo>
                    <a:pt x="683387" y="102857"/>
                  </a:lnTo>
                  <a:lnTo>
                    <a:pt x="671804" y="101053"/>
                  </a:lnTo>
                  <a:lnTo>
                    <a:pt x="671106" y="101053"/>
                  </a:lnTo>
                  <a:lnTo>
                    <a:pt x="671106" y="119900"/>
                  </a:lnTo>
                  <a:lnTo>
                    <a:pt x="671106" y="145161"/>
                  </a:lnTo>
                  <a:lnTo>
                    <a:pt x="662381" y="145161"/>
                  </a:lnTo>
                  <a:lnTo>
                    <a:pt x="654913" y="144462"/>
                  </a:lnTo>
                  <a:lnTo>
                    <a:pt x="648335" y="144462"/>
                  </a:lnTo>
                  <a:lnTo>
                    <a:pt x="645312" y="147942"/>
                  </a:lnTo>
                  <a:lnTo>
                    <a:pt x="645312" y="139128"/>
                  </a:lnTo>
                  <a:lnTo>
                    <a:pt x="645236" y="126301"/>
                  </a:lnTo>
                  <a:lnTo>
                    <a:pt x="645134" y="122389"/>
                  </a:lnTo>
                  <a:lnTo>
                    <a:pt x="626097" y="122389"/>
                  </a:lnTo>
                  <a:lnTo>
                    <a:pt x="625208" y="127368"/>
                  </a:lnTo>
                  <a:lnTo>
                    <a:pt x="625208" y="139128"/>
                  </a:lnTo>
                  <a:lnTo>
                    <a:pt x="598868" y="139128"/>
                  </a:lnTo>
                  <a:lnTo>
                    <a:pt x="598868" y="119900"/>
                  </a:lnTo>
                  <a:lnTo>
                    <a:pt x="671106" y="119900"/>
                  </a:lnTo>
                  <a:lnTo>
                    <a:pt x="671106" y="101053"/>
                  </a:lnTo>
                  <a:lnTo>
                    <a:pt x="565962" y="101053"/>
                  </a:lnTo>
                  <a:lnTo>
                    <a:pt x="565962" y="95529"/>
                  </a:lnTo>
                  <a:lnTo>
                    <a:pt x="692632" y="95529"/>
                  </a:lnTo>
                  <a:lnTo>
                    <a:pt x="692632" y="78447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object 6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3479042" y="6055031"/>
            <a:ext cx="98374" cy="146761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13637829" y="6053612"/>
            <a:ext cx="324485" cy="158750"/>
            <a:chOff x="13637829" y="6053612"/>
            <a:chExt cx="324485" cy="158750"/>
          </a:xfrm>
        </p:grpSpPr>
        <p:pic>
          <p:nvPicPr>
            <p:cNvPr id="70" name="object 7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637829" y="6061073"/>
              <a:ext cx="159029" cy="15121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828782" y="6053612"/>
              <a:ext cx="133426" cy="154774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4035558" y="6047208"/>
            <a:ext cx="478856" cy="167208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2814320" y="2317755"/>
            <a:ext cx="1136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spc="-75" dirty="0">
                <a:solidFill>
                  <a:srgbClr val="221815"/>
                </a:solidFill>
                <a:latin typeface="Malgun Gothic"/>
                <a:cs typeface="Malgun Gothic"/>
              </a:rPr>
              <a:t> </a:t>
            </a:r>
            <a:r>
              <a:rPr lang="en-US" altLang="ja-JP" sz="1200" b="1" spc="-75" dirty="0">
                <a:solidFill>
                  <a:srgbClr val="221815"/>
                </a:solidFill>
                <a:latin typeface="Malgun Gothic"/>
                <a:cs typeface="Malgun Gothic"/>
              </a:rPr>
              <a:t>1</a:t>
            </a:r>
            <a:r>
              <a:rPr lang="ja-JP" altLang="en-US" sz="1200" b="1" spc="-75" dirty="0">
                <a:solidFill>
                  <a:srgbClr val="221815"/>
                </a:solidFill>
                <a:latin typeface="Malgun Gothic"/>
                <a:cs typeface="Malgun Gothic"/>
              </a:rPr>
              <a:t> </a:t>
            </a:r>
            <a:r>
              <a:rPr lang="en-US" altLang="ja-JP" sz="1200" b="1" spc="-75" dirty="0">
                <a:solidFill>
                  <a:srgbClr val="221815"/>
                </a:solidFill>
                <a:latin typeface="Malgun Gothic"/>
                <a:cs typeface="Malgun Gothic"/>
              </a:rPr>
              <a:t>1</a:t>
            </a:r>
            <a:r>
              <a:rPr sz="1200" b="1" spc="-75" dirty="0">
                <a:solidFill>
                  <a:srgbClr val="221815"/>
                </a:solidFill>
                <a:latin typeface="Malgun Gothic"/>
                <a:cs typeface="Malgun Gothic"/>
              </a:rPr>
              <a:t>月</a:t>
            </a:r>
            <a:r>
              <a:rPr lang="ja-JP" altLang="en-US" sz="1200" b="1" spc="-75" dirty="0">
                <a:solidFill>
                  <a:srgbClr val="221815"/>
                </a:solidFill>
                <a:latin typeface="Malgun Gothic"/>
                <a:cs typeface="Malgun Gothic"/>
              </a:rPr>
              <a:t> </a:t>
            </a:r>
            <a:r>
              <a:rPr lang="en-US" altLang="ja-JP" sz="1200" b="1" spc="-75" dirty="0">
                <a:solidFill>
                  <a:srgbClr val="221815"/>
                </a:solidFill>
                <a:latin typeface="Malgun Gothic"/>
                <a:cs typeface="Malgun Gothic"/>
              </a:rPr>
              <a:t>5</a:t>
            </a:r>
            <a:r>
              <a:rPr sz="1200" b="1" spc="-220" dirty="0">
                <a:solidFill>
                  <a:srgbClr val="221815"/>
                </a:solidFill>
                <a:latin typeface="Malgun Gothic"/>
                <a:cs typeface="Malgun Gothic"/>
              </a:rPr>
              <a:t>日</a:t>
            </a:r>
            <a:r>
              <a:rPr lang="ja-JP" altLang="en-US" sz="1200" b="1" spc="-170" dirty="0">
                <a:solidFill>
                  <a:srgbClr val="221815"/>
                </a:solidFill>
                <a:latin typeface="Malgun Gothic"/>
                <a:cs typeface="Malgun Gothic"/>
              </a:rPr>
              <a:t>（水</a:t>
            </a:r>
            <a:r>
              <a:rPr sz="1200" b="1" spc="-50" dirty="0">
                <a:solidFill>
                  <a:srgbClr val="221815"/>
                </a:solidFill>
                <a:latin typeface="Malgun Gothic"/>
                <a:cs typeface="Malgun Gothic"/>
              </a:rPr>
              <a:t>）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D4E6C7D-AD1A-A846-26CD-C465FDDEDF3C}"/>
              </a:ext>
            </a:extLst>
          </p:cNvPr>
          <p:cNvSpPr/>
          <p:nvPr/>
        </p:nvSpPr>
        <p:spPr>
          <a:xfrm>
            <a:off x="930662" y="265434"/>
            <a:ext cx="4940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12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HG丸ｺﾞｼｯｸM-PRO</vt:lpstr>
      <vt:lpstr>Malgun Gothic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R7サポーター養成1・4頁</dc:title>
  <cp:lastModifiedBy>社会福祉協議会 尼崎市</cp:lastModifiedBy>
  <cp:revision>1</cp:revision>
  <dcterms:created xsi:type="dcterms:W3CDTF">2025-10-02T01:37:23Z</dcterms:created>
  <dcterms:modified xsi:type="dcterms:W3CDTF">2025-10-02T01:47:42Z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2025-09-04T00:00:00Z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2025-10-02T00:00:00Z</vt:filetime>
  </property>
  <property fmtid="{D5CDD505-2E9C-101B-9397-08002B2CF9AE}" pid="5" name="Producer">
    <vt:lpwstr>Adobe PDF library 10.01</vt:lpwstr>
  </property>
</Properties>
</file>